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media/image13.jpg" ContentType="image/jpeg"/>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8"/>
  </p:notesMasterIdLst>
  <p:sldIdLst>
    <p:sldId id="256" r:id="rId5"/>
    <p:sldId id="257" r:id="rId6"/>
    <p:sldId id="258" r:id="rId7"/>
  </p:sldIdLst>
  <p:sldSz cx="10693400" cy="7569200"/>
  <p:notesSz cx="10693400" cy="7569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6B1F"/>
    <a:srgbClr val="FFFFFF"/>
    <a:srgbClr val="E46C0A"/>
    <a:srgbClr val="FBC9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1" d="100"/>
          <a:sy n="71" d="100"/>
        </p:scale>
        <p:origin x="1440" y="43"/>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urtney Sneddon" userId="834396bd-c02c-42d3-8652-daf4ddefe797" providerId="ADAL" clId="{05EB4241-DB00-4B8C-B877-6E3DB58958F8}"/>
    <pc:docChg chg="undo custSel modSld">
      <pc:chgData name="Courtney Sneddon" userId="834396bd-c02c-42d3-8652-daf4ddefe797" providerId="ADAL" clId="{05EB4241-DB00-4B8C-B877-6E3DB58958F8}" dt="2024-12-20T16:02:05.180" v="1" actId="1076"/>
      <pc:docMkLst>
        <pc:docMk/>
      </pc:docMkLst>
      <pc:sldChg chg="modSp mod">
        <pc:chgData name="Courtney Sneddon" userId="834396bd-c02c-42d3-8652-daf4ddefe797" providerId="ADAL" clId="{05EB4241-DB00-4B8C-B877-6E3DB58958F8}" dt="2024-12-20T16:02:05.180" v="1" actId="1076"/>
        <pc:sldMkLst>
          <pc:docMk/>
          <pc:sldMk cId="0" sldId="256"/>
        </pc:sldMkLst>
        <pc:spChg chg="mod">
          <ac:chgData name="Courtney Sneddon" userId="834396bd-c02c-42d3-8652-daf4ddefe797" providerId="ADAL" clId="{05EB4241-DB00-4B8C-B877-6E3DB58958F8}" dt="2024-12-20T16:02:05.180" v="1" actId="1076"/>
          <ac:spMkLst>
            <pc:docMk/>
            <pc:sldMk cId="0" sldId="256"/>
            <ac:spMk id="15"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633913" cy="37941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6057900" y="0"/>
            <a:ext cx="4632325" cy="379413"/>
          </a:xfrm>
          <a:prstGeom prst="rect">
            <a:avLst/>
          </a:prstGeom>
        </p:spPr>
        <p:txBody>
          <a:bodyPr vert="horz" lIns="91440" tIns="45720" rIns="91440" bIns="45720" rtlCol="0"/>
          <a:lstStyle>
            <a:lvl1pPr algn="r">
              <a:defRPr sz="1200"/>
            </a:lvl1pPr>
          </a:lstStyle>
          <a:p>
            <a:fld id="{1D7CAED3-4190-4CF5-B076-8855D069A6C4}" type="datetimeFigureOut">
              <a:rPr lang="en-GB" smtClean="0"/>
              <a:t>20/12/2024</a:t>
            </a:fld>
            <a:endParaRPr lang="en-GB"/>
          </a:p>
        </p:txBody>
      </p:sp>
      <p:sp>
        <p:nvSpPr>
          <p:cNvPr id="4" name="Slide Image Placeholder 3"/>
          <p:cNvSpPr>
            <a:spLocks noGrp="1" noRot="1" noChangeAspect="1"/>
          </p:cNvSpPr>
          <p:nvPr>
            <p:ph type="sldImg" idx="2"/>
          </p:nvPr>
        </p:nvSpPr>
        <p:spPr>
          <a:xfrm>
            <a:off x="3541713" y="946150"/>
            <a:ext cx="3609975" cy="255428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1069975" y="3643313"/>
            <a:ext cx="8553450" cy="29797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7189788"/>
            <a:ext cx="4633913" cy="37941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6057900" y="7189788"/>
            <a:ext cx="4632325" cy="379412"/>
          </a:xfrm>
          <a:prstGeom prst="rect">
            <a:avLst/>
          </a:prstGeom>
        </p:spPr>
        <p:txBody>
          <a:bodyPr vert="horz" lIns="91440" tIns="45720" rIns="91440" bIns="45720" rtlCol="0" anchor="b"/>
          <a:lstStyle>
            <a:lvl1pPr algn="r">
              <a:defRPr sz="1200"/>
            </a:lvl1pPr>
          </a:lstStyle>
          <a:p>
            <a:fld id="{3F6A8C91-FD3E-4405-97DF-E7328CE8D44F}" type="slidenum">
              <a:rPr lang="en-GB" smtClean="0"/>
              <a:t>‹#›</a:t>
            </a:fld>
            <a:endParaRPr lang="en-GB"/>
          </a:p>
        </p:txBody>
      </p:sp>
    </p:spTree>
    <p:extLst>
      <p:ext uri="{BB962C8B-B14F-4D97-AF65-F5344CB8AC3E}">
        <p14:creationId xmlns:p14="http://schemas.microsoft.com/office/powerpoint/2010/main" val="3637985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hyperlink" Target="mailto:enquiries@glenhamproperty.co.uk" TargetMode="External"/><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bject 14"/>
          <p:cNvSpPr/>
          <p:nvPr/>
        </p:nvSpPr>
        <p:spPr>
          <a:xfrm>
            <a:off x="0" y="0"/>
            <a:ext cx="10680298" cy="6527139"/>
          </a:xfrm>
          <a:prstGeom prst="rect">
            <a:avLst/>
          </a:prstGeom>
          <a:blipFill>
            <a:blip r:embed="rId2" cstate="print"/>
            <a:stretch>
              <a:fillRect/>
            </a:stretch>
          </a:blipFill>
        </p:spPr>
        <p:txBody>
          <a:bodyPr wrap="square" lIns="0" tIns="0" rIns="0" bIns="0" rtlCol="0">
            <a:noAutofit/>
          </a:bodyPr>
          <a:lstStyle/>
          <a:p>
            <a:endParaRPr dirty="0"/>
          </a:p>
        </p:txBody>
      </p:sp>
      <p:sp>
        <p:nvSpPr>
          <p:cNvPr id="15" name="object 15"/>
          <p:cNvSpPr/>
          <p:nvPr/>
        </p:nvSpPr>
        <p:spPr>
          <a:xfrm>
            <a:off x="0" y="5830596"/>
            <a:ext cx="10692002" cy="1764004"/>
          </a:xfrm>
          <a:custGeom>
            <a:avLst/>
            <a:gdLst/>
            <a:ahLst/>
            <a:cxnLst/>
            <a:rect l="l" t="t" r="r" b="b"/>
            <a:pathLst>
              <a:path w="10692002" h="1764004">
                <a:moveTo>
                  <a:pt x="10692002" y="0"/>
                </a:moveTo>
                <a:lnTo>
                  <a:pt x="0" y="0"/>
                </a:lnTo>
                <a:lnTo>
                  <a:pt x="0" y="1764004"/>
                </a:lnTo>
                <a:lnTo>
                  <a:pt x="10692002" y="1764004"/>
                </a:lnTo>
                <a:lnTo>
                  <a:pt x="10692002" y="0"/>
                </a:lnTo>
                <a:close/>
              </a:path>
            </a:pathLst>
          </a:custGeom>
          <a:solidFill>
            <a:srgbClr val="F36B1F"/>
          </a:solidFill>
        </p:spPr>
        <p:txBody>
          <a:bodyPr wrap="square" lIns="0" tIns="0" rIns="0" bIns="0" rtlCol="0">
            <a:noAutofit/>
          </a:bodyPr>
          <a:lstStyle/>
          <a:p>
            <a:r>
              <a:rPr lang="en-GB" dirty="0"/>
              <a:t> </a:t>
            </a:r>
            <a:endParaRPr dirty="0"/>
          </a:p>
        </p:txBody>
      </p:sp>
      <p:sp>
        <p:nvSpPr>
          <p:cNvPr id="16" name="object 16"/>
          <p:cNvSpPr/>
          <p:nvPr/>
        </p:nvSpPr>
        <p:spPr>
          <a:xfrm>
            <a:off x="9725850" y="840562"/>
            <a:ext cx="403644" cy="403732"/>
          </a:xfrm>
          <a:custGeom>
            <a:avLst/>
            <a:gdLst/>
            <a:ahLst/>
            <a:cxnLst/>
            <a:rect l="l" t="t" r="r" b="b"/>
            <a:pathLst>
              <a:path w="403644" h="403732">
                <a:moveTo>
                  <a:pt x="0" y="403732"/>
                </a:moveTo>
                <a:lnTo>
                  <a:pt x="403644" y="403732"/>
                </a:lnTo>
                <a:lnTo>
                  <a:pt x="403644" y="0"/>
                </a:lnTo>
                <a:lnTo>
                  <a:pt x="0" y="0"/>
                </a:lnTo>
                <a:lnTo>
                  <a:pt x="0" y="403732"/>
                </a:lnTo>
                <a:close/>
              </a:path>
            </a:pathLst>
          </a:custGeom>
          <a:solidFill>
            <a:srgbClr val="DF7433"/>
          </a:solidFill>
        </p:spPr>
        <p:txBody>
          <a:bodyPr wrap="square" lIns="0" tIns="0" rIns="0" bIns="0" rtlCol="0">
            <a:noAutofit/>
          </a:bodyPr>
          <a:lstStyle/>
          <a:p>
            <a:endParaRPr/>
          </a:p>
        </p:txBody>
      </p:sp>
      <p:sp>
        <p:nvSpPr>
          <p:cNvPr id="17" name="object 17"/>
          <p:cNvSpPr/>
          <p:nvPr/>
        </p:nvSpPr>
        <p:spPr>
          <a:xfrm>
            <a:off x="9762932" y="905976"/>
            <a:ext cx="307974" cy="338442"/>
          </a:xfrm>
          <a:custGeom>
            <a:avLst/>
            <a:gdLst/>
            <a:ahLst/>
            <a:cxnLst/>
            <a:rect l="l" t="t" r="r" b="b"/>
            <a:pathLst>
              <a:path w="307974" h="338442">
                <a:moveTo>
                  <a:pt x="213699" y="236422"/>
                </a:moveTo>
                <a:lnTo>
                  <a:pt x="213681" y="137795"/>
                </a:lnTo>
                <a:lnTo>
                  <a:pt x="213553" y="127429"/>
                </a:lnTo>
                <a:lnTo>
                  <a:pt x="213376" y="120009"/>
                </a:lnTo>
                <a:lnTo>
                  <a:pt x="213144" y="115989"/>
                </a:lnTo>
                <a:lnTo>
                  <a:pt x="215932" y="116127"/>
                </a:lnTo>
                <a:lnTo>
                  <a:pt x="223758" y="117195"/>
                </a:lnTo>
                <a:lnTo>
                  <a:pt x="235721" y="118509"/>
                </a:lnTo>
                <a:lnTo>
                  <a:pt x="250926" y="119391"/>
                </a:lnTo>
                <a:lnTo>
                  <a:pt x="268472" y="119163"/>
                </a:lnTo>
                <a:lnTo>
                  <a:pt x="287464" y="117144"/>
                </a:lnTo>
                <a:lnTo>
                  <a:pt x="291457" y="116333"/>
                </a:lnTo>
                <a:lnTo>
                  <a:pt x="305267" y="109040"/>
                </a:lnTo>
                <a:lnTo>
                  <a:pt x="307974" y="101701"/>
                </a:lnTo>
                <a:lnTo>
                  <a:pt x="306574" y="98091"/>
                </a:lnTo>
                <a:lnTo>
                  <a:pt x="297889" y="91277"/>
                </a:lnTo>
                <a:lnTo>
                  <a:pt x="284035" y="91986"/>
                </a:lnTo>
                <a:lnTo>
                  <a:pt x="272973" y="93247"/>
                </a:lnTo>
                <a:lnTo>
                  <a:pt x="260959" y="94149"/>
                </a:lnTo>
                <a:lnTo>
                  <a:pt x="248508" y="94221"/>
                </a:lnTo>
                <a:lnTo>
                  <a:pt x="234848" y="93154"/>
                </a:lnTo>
                <a:lnTo>
                  <a:pt x="224370" y="91859"/>
                </a:lnTo>
                <a:lnTo>
                  <a:pt x="216547" y="90690"/>
                </a:lnTo>
                <a:lnTo>
                  <a:pt x="213144" y="88988"/>
                </a:lnTo>
                <a:lnTo>
                  <a:pt x="208204" y="86388"/>
                </a:lnTo>
                <a:lnTo>
                  <a:pt x="196937" y="80023"/>
                </a:lnTo>
                <a:lnTo>
                  <a:pt x="185118" y="73241"/>
                </a:lnTo>
                <a:lnTo>
                  <a:pt x="174294" y="67398"/>
                </a:lnTo>
                <a:lnTo>
                  <a:pt x="172659" y="66623"/>
                </a:lnTo>
                <a:lnTo>
                  <a:pt x="158282" y="62103"/>
                </a:lnTo>
                <a:lnTo>
                  <a:pt x="144444" y="59955"/>
                </a:lnTo>
                <a:lnTo>
                  <a:pt x="135407" y="59410"/>
                </a:lnTo>
                <a:lnTo>
                  <a:pt x="132182" y="59456"/>
                </a:lnTo>
                <a:lnTo>
                  <a:pt x="121560" y="60396"/>
                </a:lnTo>
                <a:lnTo>
                  <a:pt x="109560" y="63282"/>
                </a:lnTo>
                <a:lnTo>
                  <a:pt x="96758" y="69067"/>
                </a:lnTo>
                <a:lnTo>
                  <a:pt x="83731" y="78701"/>
                </a:lnTo>
                <a:lnTo>
                  <a:pt x="74096" y="89069"/>
                </a:lnTo>
                <a:lnTo>
                  <a:pt x="66248" y="102014"/>
                </a:lnTo>
                <a:lnTo>
                  <a:pt x="62403" y="114031"/>
                </a:lnTo>
                <a:lnTo>
                  <a:pt x="61140" y="124795"/>
                </a:lnTo>
                <a:lnTo>
                  <a:pt x="61036" y="143408"/>
                </a:lnTo>
                <a:lnTo>
                  <a:pt x="67132" y="147421"/>
                </a:lnTo>
                <a:lnTo>
                  <a:pt x="78574" y="147421"/>
                </a:lnTo>
                <a:lnTo>
                  <a:pt x="86829" y="144805"/>
                </a:lnTo>
                <a:lnTo>
                  <a:pt x="86829" y="136550"/>
                </a:lnTo>
                <a:lnTo>
                  <a:pt x="87722" y="125514"/>
                </a:lnTo>
                <a:lnTo>
                  <a:pt x="94228" y="107762"/>
                </a:lnTo>
                <a:lnTo>
                  <a:pt x="104755" y="95915"/>
                </a:lnTo>
                <a:lnTo>
                  <a:pt x="116571" y="88847"/>
                </a:lnTo>
                <a:lnTo>
                  <a:pt x="126946" y="85432"/>
                </a:lnTo>
                <a:lnTo>
                  <a:pt x="139954" y="84727"/>
                </a:lnTo>
                <a:lnTo>
                  <a:pt x="151244" y="86562"/>
                </a:lnTo>
                <a:lnTo>
                  <a:pt x="163843" y="92034"/>
                </a:lnTo>
                <a:lnTo>
                  <a:pt x="176707" y="103123"/>
                </a:lnTo>
                <a:lnTo>
                  <a:pt x="183370" y="118358"/>
                </a:lnTo>
                <a:lnTo>
                  <a:pt x="185791" y="133427"/>
                </a:lnTo>
                <a:lnTo>
                  <a:pt x="186308" y="141693"/>
                </a:lnTo>
                <a:lnTo>
                  <a:pt x="186131" y="146571"/>
                </a:lnTo>
                <a:lnTo>
                  <a:pt x="184149" y="159105"/>
                </a:lnTo>
                <a:lnTo>
                  <a:pt x="180005" y="171689"/>
                </a:lnTo>
                <a:lnTo>
                  <a:pt x="173745" y="183794"/>
                </a:lnTo>
                <a:lnTo>
                  <a:pt x="165416" y="194887"/>
                </a:lnTo>
                <a:lnTo>
                  <a:pt x="155062" y="204440"/>
                </a:lnTo>
                <a:lnTo>
                  <a:pt x="142731" y="211920"/>
                </a:lnTo>
                <a:lnTo>
                  <a:pt x="128468" y="216797"/>
                </a:lnTo>
                <a:lnTo>
                  <a:pt x="112318" y="218541"/>
                </a:lnTo>
                <a:lnTo>
                  <a:pt x="102808" y="218091"/>
                </a:lnTo>
                <a:lnTo>
                  <a:pt x="86158" y="214830"/>
                </a:lnTo>
                <a:lnTo>
                  <a:pt x="71843" y="208830"/>
                </a:lnTo>
                <a:lnTo>
                  <a:pt x="59762" y="200582"/>
                </a:lnTo>
                <a:lnTo>
                  <a:pt x="49814" y="190578"/>
                </a:lnTo>
                <a:lnTo>
                  <a:pt x="41900" y="179310"/>
                </a:lnTo>
                <a:lnTo>
                  <a:pt x="35920" y="167270"/>
                </a:lnTo>
                <a:lnTo>
                  <a:pt x="31772" y="154949"/>
                </a:lnTo>
                <a:lnTo>
                  <a:pt x="29357" y="142839"/>
                </a:lnTo>
                <a:lnTo>
                  <a:pt x="28574" y="131432"/>
                </a:lnTo>
                <a:lnTo>
                  <a:pt x="28575" y="131271"/>
                </a:lnTo>
                <a:lnTo>
                  <a:pt x="29078" y="120526"/>
                </a:lnTo>
                <a:lnTo>
                  <a:pt x="30649" y="109515"/>
                </a:lnTo>
                <a:lnTo>
                  <a:pt x="33420" y="98433"/>
                </a:lnTo>
                <a:lnTo>
                  <a:pt x="37526" y="87476"/>
                </a:lnTo>
                <a:lnTo>
                  <a:pt x="43099" y="76839"/>
                </a:lnTo>
                <a:lnTo>
                  <a:pt x="50275" y="66720"/>
                </a:lnTo>
                <a:lnTo>
                  <a:pt x="59185" y="57315"/>
                </a:lnTo>
                <a:lnTo>
                  <a:pt x="69964" y="48818"/>
                </a:lnTo>
                <a:lnTo>
                  <a:pt x="82745" y="41427"/>
                </a:lnTo>
                <a:lnTo>
                  <a:pt x="97663" y="35337"/>
                </a:lnTo>
                <a:lnTo>
                  <a:pt x="114849" y="30744"/>
                </a:lnTo>
                <a:lnTo>
                  <a:pt x="134439" y="27845"/>
                </a:lnTo>
                <a:lnTo>
                  <a:pt x="156565" y="26835"/>
                </a:lnTo>
                <a:lnTo>
                  <a:pt x="175685" y="26726"/>
                </a:lnTo>
                <a:lnTo>
                  <a:pt x="181473" y="26580"/>
                </a:lnTo>
                <a:lnTo>
                  <a:pt x="185375" y="26425"/>
                </a:lnTo>
                <a:lnTo>
                  <a:pt x="199466" y="26250"/>
                </a:lnTo>
                <a:lnTo>
                  <a:pt x="207721" y="26250"/>
                </a:lnTo>
                <a:lnTo>
                  <a:pt x="213144" y="20446"/>
                </a:lnTo>
                <a:lnTo>
                  <a:pt x="213144" y="6324"/>
                </a:lnTo>
                <a:lnTo>
                  <a:pt x="210451" y="546"/>
                </a:lnTo>
                <a:lnTo>
                  <a:pt x="188827" y="480"/>
                </a:lnTo>
                <a:lnTo>
                  <a:pt x="176310" y="344"/>
                </a:lnTo>
                <a:lnTo>
                  <a:pt x="162636" y="185"/>
                </a:lnTo>
                <a:lnTo>
                  <a:pt x="148702" y="54"/>
                </a:lnTo>
                <a:lnTo>
                  <a:pt x="135407" y="0"/>
                </a:lnTo>
                <a:lnTo>
                  <a:pt x="125094" y="388"/>
                </a:lnTo>
                <a:lnTo>
                  <a:pt x="111642" y="2053"/>
                </a:lnTo>
                <a:lnTo>
                  <a:pt x="98348" y="5002"/>
                </a:lnTo>
                <a:lnTo>
                  <a:pt x="85347" y="9204"/>
                </a:lnTo>
                <a:lnTo>
                  <a:pt x="72772" y="14631"/>
                </a:lnTo>
                <a:lnTo>
                  <a:pt x="60757" y="21253"/>
                </a:lnTo>
                <a:lnTo>
                  <a:pt x="49437" y="29039"/>
                </a:lnTo>
                <a:lnTo>
                  <a:pt x="38946" y="37961"/>
                </a:lnTo>
                <a:lnTo>
                  <a:pt x="29419" y="47989"/>
                </a:lnTo>
                <a:lnTo>
                  <a:pt x="20989" y="59093"/>
                </a:lnTo>
                <a:lnTo>
                  <a:pt x="13791" y="71243"/>
                </a:lnTo>
                <a:lnTo>
                  <a:pt x="7958" y="84411"/>
                </a:lnTo>
                <a:lnTo>
                  <a:pt x="3626" y="98565"/>
                </a:lnTo>
                <a:lnTo>
                  <a:pt x="929" y="113677"/>
                </a:lnTo>
                <a:lnTo>
                  <a:pt x="0" y="129717"/>
                </a:lnTo>
                <a:lnTo>
                  <a:pt x="542" y="142899"/>
                </a:lnTo>
                <a:lnTo>
                  <a:pt x="2737" y="158719"/>
                </a:lnTo>
                <a:lnTo>
                  <a:pt x="6521" y="173486"/>
                </a:lnTo>
                <a:lnTo>
                  <a:pt x="11793" y="187139"/>
                </a:lnTo>
                <a:lnTo>
                  <a:pt x="18451" y="199617"/>
                </a:lnTo>
                <a:lnTo>
                  <a:pt x="26395" y="210857"/>
                </a:lnTo>
                <a:lnTo>
                  <a:pt x="35522" y="220798"/>
                </a:lnTo>
                <a:lnTo>
                  <a:pt x="45731" y="229379"/>
                </a:lnTo>
                <a:lnTo>
                  <a:pt x="56920" y="236537"/>
                </a:lnTo>
                <a:lnTo>
                  <a:pt x="68988" y="242212"/>
                </a:lnTo>
                <a:lnTo>
                  <a:pt x="81833" y="246342"/>
                </a:lnTo>
                <a:lnTo>
                  <a:pt x="95354" y="248865"/>
                </a:lnTo>
                <a:lnTo>
                  <a:pt x="109448" y="249720"/>
                </a:lnTo>
                <a:lnTo>
                  <a:pt x="115706" y="249555"/>
                </a:lnTo>
                <a:lnTo>
                  <a:pt x="129648" y="247963"/>
                </a:lnTo>
                <a:lnTo>
                  <a:pt x="142770" y="244790"/>
                </a:lnTo>
                <a:lnTo>
                  <a:pt x="154977" y="240173"/>
                </a:lnTo>
                <a:lnTo>
                  <a:pt x="166173" y="234248"/>
                </a:lnTo>
                <a:lnTo>
                  <a:pt x="176264" y="227153"/>
                </a:lnTo>
                <a:lnTo>
                  <a:pt x="185153" y="219024"/>
                </a:lnTo>
                <a:lnTo>
                  <a:pt x="186308" y="338442"/>
                </a:lnTo>
                <a:lnTo>
                  <a:pt x="213144" y="338442"/>
                </a:lnTo>
                <a:lnTo>
                  <a:pt x="213291" y="316358"/>
                </a:lnTo>
                <a:lnTo>
                  <a:pt x="213454" y="288717"/>
                </a:lnTo>
                <a:lnTo>
                  <a:pt x="213624" y="254693"/>
                </a:lnTo>
                <a:lnTo>
                  <a:pt x="213699" y="236422"/>
                </a:lnTo>
                <a:close/>
              </a:path>
            </a:pathLst>
          </a:custGeom>
          <a:solidFill>
            <a:srgbClr val="FDFDFD"/>
          </a:solidFill>
        </p:spPr>
        <p:txBody>
          <a:bodyPr wrap="square" lIns="0" tIns="0" rIns="0" bIns="0" rtlCol="0">
            <a:noAutofit/>
          </a:bodyPr>
          <a:lstStyle/>
          <a:p>
            <a:endParaRPr/>
          </a:p>
        </p:txBody>
      </p:sp>
      <p:sp>
        <p:nvSpPr>
          <p:cNvPr id="18" name="object 18"/>
          <p:cNvSpPr/>
          <p:nvPr/>
        </p:nvSpPr>
        <p:spPr>
          <a:xfrm>
            <a:off x="10009257" y="1047979"/>
            <a:ext cx="25120" cy="157429"/>
          </a:xfrm>
          <a:custGeom>
            <a:avLst/>
            <a:gdLst/>
            <a:ahLst/>
            <a:cxnLst/>
            <a:rect l="l" t="t" r="r" b="b"/>
            <a:pathLst>
              <a:path w="25120" h="157429">
                <a:moveTo>
                  <a:pt x="25120" y="144856"/>
                </a:moveTo>
                <a:lnTo>
                  <a:pt x="25120" y="5651"/>
                </a:lnTo>
                <a:lnTo>
                  <a:pt x="19494" y="0"/>
                </a:lnTo>
                <a:lnTo>
                  <a:pt x="5638" y="0"/>
                </a:lnTo>
                <a:lnTo>
                  <a:pt x="0" y="5651"/>
                </a:lnTo>
                <a:lnTo>
                  <a:pt x="0" y="151790"/>
                </a:lnTo>
                <a:lnTo>
                  <a:pt x="5638" y="157429"/>
                </a:lnTo>
                <a:lnTo>
                  <a:pt x="19494" y="157429"/>
                </a:lnTo>
                <a:lnTo>
                  <a:pt x="25120" y="151790"/>
                </a:lnTo>
                <a:lnTo>
                  <a:pt x="25120" y="144856"/>
                </a:lnTo>
                <a:close/>
              </a:path>
            </a:pathLst>
          </a:custGeom>
          <a:solidFill>
            <a:srgbClr val="FDFDFD"/>
          </a:solidFill>
        </p:spPr>
        <p:txBody>
          <a:bodyPr wrap="square" lIns="0" tIns="0" rIns="0" bIns="0" rtlCol="0">
            <a:noAutofit/>
          </a:bodyPr>
          <a:lstStyle/>
          <a:p>
            <a:endParaRPr/>
          </a:p>
        </p:txBody>
      </p:sp>
      <p:sp>
        <p:nvSpPr>
          <p:cNvPr id="19" name="object 19"/>
          <p:cNvSpPr/>
          <p:nvPr/>
        </p:nvSpPr>
        <p:spPr>
          <a:xfrm>
            <a:off x="10063521" y="1047764"/>
            <a:ext cx="25196" cy="112864"/>
          </a:xfrm>
          <a:custGeom>
            <a:avLst/>
            <a:gdLst/>
            <a:ahLst/>
            <a:cxnLst/>
            <a:rect l="l" t="t" r="r" b="b"/>
            <a:pathLst>
              <a:path w="25196" h="112864">
                <a:moveTo>
                  <a:pt x="25196" y="100291"/>
                </a:moveTo>
                <a:lnTo>
                  <a:pt x="25196" y="5651"/>
                </a:lnTo>
                <a:lnTo>
                  <a:pt x="19545" y="0"/>
                </a:lnTo>
                <a:lnTo>
                  <a:pt x="5626" y="0"/>
                </a:lnTo>
                <a:lnTo>
                  <a:pt x="0" y="5651"/>
                </a:lnTo>
                <a:lnTo>
                  <a:pt x="0" y="107264"/>
                </a:lnTo>
                <a:lnTo>
                  <a:pt x="5626" y="112864"/>
                </a:lnTo>
                <a:lnTo>
                  <a:pt x="19545" y="112864"/>
                </a:lnTo>
                <a:lnTo>
                  <a:pt x="25196" y="107264"/>
                </a:lnTo>
                <a:lnTo>
                  <a:pt x="25196" y="100291"/>
                </a:lnTo>
                <a:close/>
              </a:path>
            </a:pathLst>
          </a:custGeom>
          <a:solidFill>
            <a:srgbClr val="FDFDFD"/>
          </a:solidFill>
        </p:spPr>
        <p:txBody>
          <a:bodyPr wrap="square" lIns="0" tIns="0" rIns="0" bIns="0" rtlCol="0">
            <a:noAutofit/>
          </a:bodyPr>
          <a:lstStyle/>
          <a:p>
            <a:endParaRPr/>
          </a:p>
        </p:txBody>
      </p:sp>
      <p:sp>
        <p:nvSpPr>
          <p:cNvPr id="20" name="object 20"/>
          <p:cNvSpPr/>
          <p:nvPr/>
        </p:nvSpPr>
        <p:spPr>
          <a:xfrm>
            <a:off x="8299071" y="1175258"/>
            <a:ext cx="33312" cy="69037"/>
          </a:xfrm>
          <a:custGeom>
            <a:avLst/>
            <a:gdLst/>
            <a:ahLst/>
            <a:cxnLst/>
            <a:rect l="l" t="t" r="r" b="b"/>
            <a:pathLst>
              <a:path w="33312" h="69037">
                <a:moveTo>
                  <a:pt x="21767" y="39001"/>
                </a:moveTo>
                <a:lnTo>
                  <a:pt x="21513" y="15049"/>
                </a:lnTo>
                <a:lnTo>
                  <a:pt x="21818" y="8127"/>
                </a:lnTo>
                <a:lnTo>
                  <a:pt x="21856" y="6375"/>
                </a:lnTo>
                <a:lnTo>
                  <a:pt x="23444" y="3594"/>
                </a:lnTo>
                <a:lnTo>
                  <a:pt x="26212" y="2870"/>
                </a:lnTo>
                <a:lnTo>
                  <a:pt x="29514" y="2476"/>
                </a:lnTo>
                <a:lnTo>
                  <a:pt x="33146" y="0"/>
                </a:lnTo>
                <a:lnTo>
                  <a:pt x="27114" y="317"/>
                </a:lnTo>
                <a:lnTo>
                  <a:pt x="18643" y="419"/>
                </a:lnTo>
                <a:lnTo>
                  <a:pt x="4495" y="0"/>
                </a:lnTo>
                <a:lnTo>
                  <a:pt x="0" y="0"/>
                </a:lnTo>
                <a:lnTo>
                  <a:pt x="2565" y="2260"/>
                </a:lnTo>
                <a:lnTo>
                  <a:pt x="5562" y="2514"/>
                </a:lnTo>
                <a:lnTo>
                  <a:pt x="8496" y="2743"/>
                </a:lnTo>
                <a:lnTo>
                  <a:pt x="12484" y="5346"/>
                </a:lnTo>
                <a:lnTo>
                  <a:pt x="12826" y="10261"/>
                </a:lnTo>
                <a:lnTo>
                  <a:pt x="12661" y="17627"/>
                </a:lnTo>
                <a:lnTo>
                  <a:pt x="12826" y="32685"/>
                </a:lnTo>
                <a:lnTo>
                  <a:pt x="12979" y="45377"/>
                </a:lnTo>
                <a:lnTo>
                  <a:pt x="13017" y="59321"/>
                </a:lnTo>
                <a:lnTo>
                  <a:pt x="12572" y="63944"/>
                </a:lnTo>
                <a:lnTo>
                  <a:pt x="11036" y="65824"/>
                </a:lnTo>
                <a:lnTo>
                  <a:pt x="7873" y="66509"/>
                </a:lnTo>
                <a:lnTo>
                  <a:pt x="2438" y="66890"/>
                </a:lnTo>
                <a:lnTo>
                  <a:pt x="0" y="67449"/>
                </a:lnTo>
                <a:lnTo>
                  <a:pt x="1193" y="68884"/>
                </a:lnTo>
                <a:lnTo>
                  <a:pt x="13817" y="68986"/>
                </a:lnTo>
                <a:lnTo>
                  <a:pt x="21297" y="68846"/>
                </a:lnTo>
                <a:lnTo>
                  <a:pt x="26085" y="69037"/>
                </a:lnTo>
                <a:lnTo>
                  <a:pt x="30022" y="68986"/>
                </a:lnTo>
                <a:lnTo>
                  <a:pt x="33312" y="68846"/>
                </a:lnTo>
                <a:lnTo>
                  <a:pt x="31305" y="66509"/>
                </a:lnTo>
                <a:lnTo>
                  <a:pt x="28359" y="66420"/>
                </a:lnTo>
                <a:lnTo>
                  <a:pt x="25361" y="65785"/>
                </a:lnTo>
                <a:lnTo>
                  <a:pt x="22491" y="64160"/>
                </a:lnTo>
                <a:lnTo>
                  <a:pt x="21729" y="61163"/>
                </a:lnTo>
                <a:lnTo>
                  <a:pt x="21767" y="39001"/>
                </a:lnTo>
                <a:close/>
              </a:path>
            </a:pathLst>
          </a:custGeom>
          <a:solidFill>
            <a:srgbClr val="FDFDFD"/>
          </a:solidFill>
        </p:spPr>
        <p:txBody>
          <a:bodyPr wrap="square" lIns="0" tIns="0" rIns="0" bIns="0" rtlCol="0">
            <a:noAutofit/>
          </a:bodyPr>
          <a:lstStyle/>
          <a:p>
            <a:endParaRPr/>
          </a:p>
        </p:txBody>
      </p:sp>
      <p:sp>
        <p:nvSpPr>
          <p:cNvPr id="21" name="object 21"/>
          <p:cNvSpPr/>
          <p:nvPr/>
        </p:nvSpPr>
        <p:spPr>
          <a:xfrm>
            <a:off x="8354077" y="1198915"/>
            <a:ext cx="52603" cy="45719"/>
          </a:xfrm>
          <a:custGeom>
            <a:avLst/>
            <a:gdLst/>
            <a:ahLst/>
            <a:cxnLst/>
            <a:rect l="l" t="t" r="r" b="b"/>
            <a:pathLst>
              <a:path w="52603" h="45719">
                <a:moveTo>
                  <a:pt x="34848" y="45719"/>
                </a:moveTo>
                <a:lnTo>
                  <a:pt x="37426" y="45631"/>
                </a:lnTo>
                <a:lnTo>
                  <a:pt x="44475" y="45377"/>
                </a:lnTo>
                <a:lnTo>
                  <a:pt x="51574" y="45592"/>
                </a:lnTo>
                <a:lnTo>
                  <a:pt x="52603" y="45592"/>
                </a:lnTo>
                <a:lnTo>
                  <a:pt x="50418" y="42633"/>
                </a:lnTo>
                <a:lnTo>
                  <a:pt x="47091" y="42138"/>
                </a:lnTo>
                <a:lnTo>
                  <a:pt x="45885" y="41224"/>
                </a:lnTo>
                <a:lnTo>
                  <a:pt x="45415" y="38493"/>
                </a:lnTo>
                <a:lnTo>
                  <a:pt x="45465" y="32969"/>
                </a:lnTo>
                <a:lnTo>
                  <a:pt x="45605" y="29565"/>
                </a:lnTo>
                <a:lnTo>
                  <a:pt x="45605" y="15024"/>
                </a:lnTo>
                <a:lnTo>
                  <a:pt x="45250" y="10756"/>
                </a:lnTo>
                <a:lnTo>
                  <a:pt x="44005" y="6451"/>
                </a:lnTo>
                <a:lnTo>
                  <a:pt x="40538" y="3009"/>
                </a:lnTo>
                <a:lnTo>
                  <a:pt x="35877" y="622"/>
                </a:lnTo>
                <a:lnTo>
                  <a:pt x="32931" y="622"/>
                </a:lnTo>
                <a:lnTo>
                  <a:pt x="30314" y="749"/>
                </a:lnTo>
                <a:lnTo>
                  <a:pt x="27406" y="1435"/>
                </a:lnTo>
                <a:lnTo>
                  <a:pt x="23177" y="3187"/>
                </a:lnTo>
                <a:lnTo>
                  <a:pt x="18732" y="5549"/>
                </a:lnTo>
                <a:lnTo>
                  <a:pt x="15011" y="7264"/>
                </a:lnTo>
                <a:lnTo>
                  <a:pt x="15011" y="2946"/>
                </a:lnTo>
                <a:lnTo>
                  <a:pt x="12953" y="0"/>
                </a:lnTo>
                <a:lnTo>
                  <a:pt x="11544" y="2730"/>
                </a:lnTo>
                <a:lnTo>
                  <a:pt x="7785" y="6540"/>
                </a:lnTo>
                <a:lnTo>
                  <a:pt x="4406" y="8623"/>
                </a:lnTo>
                <a:lnTo>
                  <a:pt x="1765" y="9359"/>
                </a:lnTo>
                <a:lnTo>
                  <a:pt x="1765" y="11620"/>
                </a:lnTo>
                <a:lnTo>
                  <a:pt x="4406" y="11976"/>
                </a:lnTo>
                <a:lnTo>
                  <a:pt x="7734" y="14325"/>
                </a:lnTo>
                <a:lnTo>
                  <a:pt x="8039" y="17919"/>
                </a:lnTo>
                <a:lnTo>
                  <a:pt x="8039" y="38849"/>
                </a:lnTo>
                <a:lnTo>
                  <a:pt x="6883" y="42202"/>
                </a:lnTo>
                <a:lnTo>
                  <a:pt x="3200" y="42887"/>
                </a:lnTo>
                <a:lnTo>
                  <a:pt x="38" y="43535"/>
                </a:lnTo>
                <a:lnTo>
                  <a:pt x="0" y="45224"/>
                </a:lnTo>
                <a:lnTo>
                  <a:pt x="6502" y="45377"/>
                </a:lnTo>
                <a:lnTo>
                  <a:pt x="23863" y="45465"/>
                </a:lnTo>
                <a:lnTo>
                  <a:pt x="21374" y="43040"/>
                </a:lnTo>
                <a:lnTo>
                  <a:pt x="18084" y="42138"/>
                </a:lnTo>
                <a:lnTo>
                  <a:pt x="15519" y="41274"/>
                </a:lnTo>
                <a:lnTo>
                  <a:pt x="14960" y="38633"/>
                </a:lnTo>
                <a:lnTo>
                  <a:pt x="14922" y="28676"/>
                </a:lnTo>
                <a:lnTo>
                  <a:pt x="14706" y="16776"/>
                </a:lnTo>
                <a:lnTo>
                  <a:pt x="14706" y="15557"/>
                </a:lnTo>
                <a:lnTo>
                  <a:pt x="14833" y="12369"/>
                </a:lnTo>
                <a:lnTo>
                  <a:pt x="19138" y="8623"/>
                </a:lnTo>
                <a:lnTo>
                  <a:pt x="23672" y="6540"/>
                </a:lnTo>
                <a:lnTo>
                  <a:pt x="28308" y="6019"/>
                </a:lnTo>
                <a:lnTo>
                  <a:pt x="31394" y="6019"/>
                </a:lnTo>
                <a:lnTo>
                  <a:pt x="33832" y="6870"/>
                </a:lnTo>
                <a:lnTo>
                  <a:pt x="37541" y="10426"/>
                </a:lnTo>
                <a:lnTo>
                  <a:pt x="38404" y="13601"/>
                </a:lnTo>
                <a:lnTo>
                  <a:pt x="38404" y="36029"/>
                </a:lnTo>
                <a:lnTo>
                  <a:pt x="38658" y="39217"/>
                </a:lnTo>
                <a:lnTo>
                  <a:pt x="37426" y="41821"/>
                </a:lnTo>
                <a:lnTo>
                  <a:pt x="34378" y="42544"/>
                </a:lnTo>
                <a:lnTo>
                  <a:pt x="31305" y="42976"/>
                </a:lnTo>
                <a:lnTo>
                  <a:pt x="30238" y="45592"/>
                </a:lnTo>
                <a:lnTo>
                  <a:pt x="34848" y="45719"/>
                </a:lnTo>
                <a:close/>
              </a:path>
            </a:pathLst>
          </a:custGeom>
          <a:solidFill>
            <a:srgbClr val="FDFDFD"/>
          </a:solidFill>
        </p:spPr>
        <p:txBody>
          <a:bodyPr wrap="square" lIns="0" tIns="0" rIns="0" bIns="0" rtlCol="0">
            <a:noAutofit/>
          </a:bodyPr>
          <a:lstStyle/>
          <a:p>
            <a:endParaRPr/>
          </a:p>
        </p:txBody>
      </p:sp>
      <p:sp>
        <p:nvSpPr>
          <p:cNvPr id="22" name="object 22"/>
          <p:cNvSpPr/>
          <p:nvPr/>
        </p:nvSpPr>
        <p:spPr>
          <a:xfrm>
            <a:off x="8426735" y="1198915"/>
            <a:ext cx="52654" cy="45719"/>
          </a:xfrm>
          <a:custGeom>
            <a:avLst/>
            <a:gdLst/>
            <a:ahLst/>
            <a:cxnLst/>
            <a:rect l="l" t="t" r="r" b="b"/>
            <a:pathLst>
              <a:path w="52654" h="45719">
                <a:moveTo>
                  <a:pt x="34861" y="45719"/>
                </a:moveTo>
                <a:lnTo>
                  <a:pt x="37426" y="45631"/>
                </a:lnTo>
                <a:lnTo>
                  <a:pt x="44488" y="45377"/>
                </a:lnTo>
                <a:lnTo>
                  <a:pt x="51625" y="45592"/>
                </a:lnTo>
                <a:lnTo>
                  <a:pt x="52654" y="45592"/>
                </a:lnTo>
                <a:lnTo>
                  <a:pt x="50495" y="42633"/>
                </a:lnTo>
                <a:lnTo>
                  <a:pt x="47091" y="42138"/>
                </a:lnTo>
                <a:lnTo>
                  <a:pt x="45923" y="41224"/>
                </a:lnTo>
                <a:lnTo>
                  <a:pt x="45427" y="38493"/>
                </a:lnTo>
                <a:lnTo>
                  <a:pt x="45465" y="32969"/>
                </a:lnTo>
                <a:lnTo>
                  <a:pt x="45592" y="29565"/>
                </a:lnTo>
                <a:lnTo>
                  <a:pt x="45592" y="15024"/>
                </a:lnTo>
                <a:lnTo>
                  <a:pt x="45300" y="10756"/>
                </a:lnTo>
                <a:lnTo>
                  <a:pt x="44043" y="6451"/>
                </a:lnTo>
                <a:lnTo>
                  <a:pt x="40551" y="3009"/>
                </a:lnTo>
                <a:lnTo>
                  <a:pt x="35928" y="622"/>
                </a:lnTo>
                <a:lnTo>
                  <a:pt x="33019" y="622"/>
                </a:lnTo>
                <a:lnTo>
                  <a:pt x="30391" y="749"/>
                </a:lnTo>
                <a:lnTo>
                  <a:pt x="27457" y="1435"/>
                </a:lnTo>
                <a:lnTo>
                  <a:pt x="23228" y="3187"/>
                </a:lnTo>
                <a:lnTo>
                  <a:pt x="18783" y="5549"/>
                </a:lnTo>
                <a:lnTo>
                  <a:pt x="15062" y="7264"/>
                </a:lnTo>
                <a:lnTo>
                  <a:pt x="15062" y="2946"/>
                </a:lnTo>
                <a:lnTo>
                  <a:pt x="12966" y="0"/>
                </a:lnTo>
                <a:lnTo>
                  <a:pt x="11556" y="2730"/>
                </a:lnTo>
                <a:lnTo>
                  <a:pt x="7835" y="6540"/>
                </a:lnTo>
                <a:lnTo>
                  <a:pt x="4406" y="8623"/>
                </a:lnTo>
                <a:lnTo>
                  <a:pt x="1752" y="9359"/>
                </a:lnTo>
                <a:lnTo>
                  <a:pt x="1752" y="11620"/>
                </a:lnTo>
                <a:lnTo>
                  <a:pt x="4406" y="11976"/>
                </a:lnTo>
                <a:lnTo>
                  <a:pt x="7785" y="14325"/>
                </a:lnTo>
                <a:lnTo>
                  <a:pt x="8089" y="17919"/>
                </a:lnTo>
                <a:lnTo>
                  <a:pt x="8178" y="36220"/>
                </a:lnTo>
                <a:lnTo>
                  <a:pt x="8039" y="38849"/>
                </a:lnTo>
                <a:lnTo>
                  <a:pt x="6896" y="42202"/>
                </a:lnTo>
                <a:lnTo>
                  <a:pt x="3213" y="42887"/>
                </a:lnTo>
                <a:lnTo>
                  <a:pt x="88" y="43535"/>
                </a:lnTo>
                <a:lnTo>
                  <a:pt x="0" y="45224"/>
                </a:lnTo>
                <a:lnTo>
                  <a:pt x="6502" y="45377"/>
                </a:lnTo>
                <a:lnTo>
                  <a:pt x="23875" y="45465"/>
                </a:lnTo>
                <a:lnTo>
                  <a:pt x="21386" y="43040"/>
                </a:lnTo>
                <a:lnTo>
                  <a:pt x="18135" y="42138"/>
                </a:lnTo>
                <a:lnTo>
                  <a:pt x="15570" y="41274"/>
                </a:lnTo>
                <a:lnTo>
                  <a:pt x="14973" y="38633"/>
                </a:lnTo>
                <a:lnTo>
                  <a:pt x="14909" y="28676"/>
                </a:lnTo>
                <a:lnTo>
                  <a:pt x="14757" y="16776"/>
                </a:lnTo>
                <a:lnTo>
                  <a:pt x="14871" y="12369"/>
                </a:lnTo>
                <a:lnTo>
                  <a:pt x="19164" y="8623"/>
                </a:lnTo>
                <a:lnTo>
                  <a:pt x="23698" y="6540"/>
                </a:lnTo>
                <a:lnTo>
                  <a:pt x="28359" y="6019"/>
                </a:lnTo>
                <a:lnTo>
                  <a:pt x="31445" y="6019"/>
                </a:lnTo>
                <a:lnTo>
                  <a:pt x="33883" y="6870"/>
                </a:lnTo>
                <a:lnTo>
                  <a:pt x="37515" y="10426"/>
                </a:lnTo>
                <a:lnTo>
                  <a:pt x="38455" y="13601"/>
                </a:lnTo>
                <a:lnTo>
                  <a:pt x="38455" y="36029"/>
                </a:lnTo>
                <a:lnTo>
                  <a:pt x="38671" y="39217"/>
                </a:lnTo>
                <a:lnTo>
                  <a:pt x="37426" y="41821"/>
                </a:lnTo>
                <a:lnTo>
                  <a:pt x="34429" y="42544"/>
                </a:lnTo>
                <a:lnTo>
                  <a:pt x="31292" y="42976"/>
                </a:lnTo>
                <a:lnTo>
                  <a:pt x="30289" y="45592"/>
                </a:lnTo>
                <a:lnTo>
                  <a:pt x="34861" y="45719"/>
                </a:lnTo>
                <a:close/>
              </a:path>
            </a:pathLst>
          </a:custGeom>
          <a:solidFill>
            <a:srgbClr val="FDFDFD"/>
          </a:solidFill>
        </p:spPr>
        <p:txBody>
          <a:bodyPr wrap="square" lIns="0" tIns="0" rIns="0" bIns="0" rtlCol="0">
            <a:noAutofit/>
          </a:bodyPr>
          <a:lstStyle/>
          <a:p>
            <a:endParaRPr/>
          </a:p>
        </p:txBody>
      </p:sp>
      <p:sp>
        <p:nvSpPr>
          <p:cNvPr id="23" name="object 23"/>
          <p:cNvSpPr/>
          <p:nvPr/>
        </p:nvSpPr>
        <p:spPr>
          <a:xfrm>
            <a:off x="8501930" y="1200200"/>
            <a:ext cx="37515" cy="45580"/>
          </a:xfrm>
          <a:custGeom>
            <a:avLst/>
            <a:gdLst/>
            <a:ahLst/>
            <a:cxnLst/>
            <a:rect l="l" t="t" r="r" b="b"/>
            <a:pathLst>
              <a:path w="37515" h="45580">
                <a:moveTo>
                  <a:pt x="37515" y="34162"/>
                </a:moveTo>
                <a:lnTo>
                  <a:pt x="36055" y="37376"/>
                </a:lnTo>
                <a:lnTo>
                  <a:pt x="31521" y="41198"/>
                </a:lnTo>
                <a:lnTo>
                  <a:pt x="29057" y="42722"/>
                </a:lnTo>
                <a:lnTo>
                  <a:pt x="26428" y="43446"/>
                </a:lnTo>
                <a:lnTo>
                  <a:pt x="30454" y="45580"/>
                </a:lnTo>
                <a:lnTo>
                  <a:pt x="36423" y="43357"/>
                </a:lnTo>
                <a:lnTo>
                  <a:pt x="37515" y="34162"/>
                </a:lnTo>
                <a:close/>
              </a:path>
              <a:path w="37515" h="45580">
                <a:moveTo>
                  <a:pt x="1028" y="30835"/>
                </a:moveTo>
                <a:lnTo>
                  <a:pt x="3162" y="34289"/>
                </a:lnTo>
                <a:lnTo>
                  <a:pt x="5257" y="37718"/>
                </a:lnTo>
                <a:lnTo>
                  <a:pt x="7785" y="40309"/>
                </a:lnTo>
                <a:lnTo>
                  <a:pt x="10693" y="42062"/>
                </a:lnTo>
                <a:lnTo>
                  <a:pt x="14630" y="44437"/>
                </a:lnTo>
                <a:lnTo>
                  <a:pt x="18821" y="45580"/>
                </a:lnTo>
                <a:lnTo>
                  <a:pt x="30454" y="45580"/>
                </a:lnTo>
                <a:lnTo>
                  <a:pt x="26428" y="43446"/>
                </a:lnTo>
                <a:lnTo>
                  <a:pt x="19329" y="43446"/>
                </a:lnTo>
                <a:lnTo>
                  <a:pt x="15697" y="41732"/>
                </a:lnTo>
                <a:lnTo>
                  <a:pt x="12788" y="38379"/>
                </a:lnTo>
                <a:lnTo>
                  <a:pt x="9842" y="35064"/>
                </a:lnTo>
                <a:lnTo>
                  <a:pt x="8381" y="30149"/>
                </a:lnTo>
                <a:lnTo>
                  <a:pt x="8381" y="17830"/>
                </a:lnTo>
                <a:lnTo>
                  <a:pt x="9194" y="13334"/>
                </a:lnTo>
                <a:lnTo>
                  <a:pt x="10909" y="10159"/>
                </a:lnTo>
                <a:lnTo>
                  <a:pt x="12572" y="7048"/>
                </a:lnTo>
                <a:lnTo>
                  <a:pt x="17068" y="3784"/>
                </a:lnTo>
                <a:lnTo>
                  <a:pt x="21894" y="2120"/>
                </a:lnTo>
                <a:lnTo>
                  <a:pt x="27508" y="2120"/>
                </a:lnTo>
                <a:lnTo>
                  <a:pt x="30327" y="3060"/>
                </a:lnTo>
                <a:lnTo>
                  <a:pt x="35115" y="6743"/>
                </a:lnTo>
                <a:lnTo>
                  <a:pt x="36868" y="9524"/>
                </a:lnTo>
                <a:lnTo>
                  <a:pt x="38061" y="13207"/>
                </a:lnTo>
                <a:lnTo>
                  <a:pt x="39217" y="16890"/>
                </a:lnTo>
                <a:lnTo>
                  <a:pt x="39776" y="20142"/>
                </a:lnTo>
                <a:lnTo>
                  <a:pt x="39776" y="27190"/>
                </a:lnTo>
                <a:lnTo>
                  <a:pt x="39001" y="30962"/>
                </a:lnTo>
                <a:lnTo>
                  <a:pt x="37515" y="34162"/>
                </a:lnTo>
                <a:lnTo>
                  <a:pt x="36423" y="43357"/>
                </a:lnTo>
                <a:lnTo>
                  <a:pt x="41097" y="38823"/>
                </a:lnTo>
                <a:lnTo>
                  <a:pt x="45808" y="34340"/>
                </a:lnTo>
                <a:lnTo>
                  <a:pt x="48158" y="29209"/>
                </a:lnTo>
                <a:lnTo>
                  <a:pt x="48158" y="17017"/>
                </a:lnTo>
                <a:lnTo>
                  <a:pt x="45935" y="11455"/>
                </a:lnTo>
                <a:lnTo>
                  <a:pt x="41440" y="6883"/>
                </a:lnTo>
                <a:lnTo>
                  <a:pt x="36956" y="2298"/>
                </a:lnTo>
                <a:lnTo>
                  <a:pt x="31356" y="0"/>
                </a:lnTo>
                <a:lnTo>
                  <a:pt x="19989" y="0"/>
                </a:lnTo>
                <a:lnTo>
                  <a:pt x="16001" y="761"/>
                </a:lnTo>
                <a:lnTo>
                  <a:pt x="12750" y="2260"/>
                </a:lnTo>
                <a:lnTo>
                  <a:pt x="8216" y="4940"/>
                </a:lnTo>
                <a:lnTo>
                  <a:pt x="4063" y="9385"/>
                </a:lnTo>
                <a:lnTo>
                  <a:pt x="2527" y="11887"/>
                </a:lnTo>
                <a:lnTo>
                  <a:pt x="1536" y="14668"/>
                </a:lnTo>
                <a:lnTo>
                  <a:pt x="469" y="17424"/>
                </a:lnTo>
                <a:lnTo>
                  <a:pt x="0" y="20053"/>
                </a:lnTo>
                <a:lnTo>
                  <a:pt x="0" y="26898"/>
                </a:lnTo>
                <a:lnTo>
                  <a:pt x="1028" y="30835"/>
                </a:lnTo>
                <a:close/>
              </a:path>
            </a:pathLst>
          </a:custGeom>
          <a:solidFill>
            <a:srgbClr val="FDFDFD"/>
          </a:solidFill>
        </p:spPr>
        <p:txBody>
          <a:bodyPr wrap="square" lIns="0" tIns="0" rIns="0" bIns="0" rtlCol="0">
            <a:noAutofit/>
          </a:bodyPr>
          <a:lstStyle/>
          <a:p>
            <a:endParaRPr/>
          </a:p>
        </p:txBody>
      </p:sp>
      <p:sp>
        <p:nvSpPr>
          <p:cNvPr id="24" name="object 24"/>
          <p:cNvSpPr/>
          <p:nvPr/>
        </p:nvSpPr>
        <p:spPr>
          <a:xfrm>
            <a:off x="8568311" y="1201685"/>
            <a:ext cx="51498" cy="44576"/>
          </a:xfrm>
          <a:custGeom>
            <a:avLst/>
            <a:gdLst/>
            <a:ahLst/>
            <a:cxnLst/>
            <a:rect l="l" t="t" r="r" b="b"/>
            <a:pathLst>
              <a:path w="51498" h="44576">
                <a:moveTo>
                  <a:pt x="4406" y="2908"/>
                </a:moveTo>
                <a:lnTo>
                  <a:pt x="7061" y="4038"/>
                </a:lnTo>
                <a:lnTo>
                  <a:pt x="8597" y="6730"/>
                </a:lnTo>
                <a:lnTo>
                  <a:pt x="10515" y="11036"/>
                </a:lnTo>
                <a:lnTo>
                  <a:pt x="20104" y="33362"/>
                </a:lnTo>
                <a:lnTo>
                  <a:pt x="24168" y="41922"/>
                </a:lnTo>
                <a:lnTo>
                  <a:pt x="27025" y="44576"/>
                </a:lnTo>
                <a:lnTo>
                  <a:pt x="35420" y="25501"/>
                </a:lnTo>
                <a:lnTo>
                  <a:pt x="36741" y="22377"/>
                </a:lnTo>
                <a:lnTo>
                  <a:pt x="39560" y="15659"/>
                </a:lnTo>
                <a:lnTo>
                  <a:pt x="40589" y="13220"/>
                </a:lnTo>
                <a:lnTo>
                  <a:pt x="41909" y="9626"/>
                </a:lnTo>
                <a:lnTo>
                  <a:pt x="43116" y="6502"/>
                </a:lnTo>
                <a:lnTo>
                  <a:pt x="44475" y="4356"/>
                </a:lnTo>
                <a:lnTo>
                  <a:pt x="47091" y="3416"/>
                </a:lnTo>
                <a:lnTo>
                  <a:pt x="50215" y="3136"/>
                </a:lnTo>
                <a:lnTo>
                  <a:pt x="50761" y="3098"/>
                </a:lnTo>
                <a:lnTo>
                  <a:pt x="51498" y="546"/>
                </a:lnTo>
                <a:lnTo>
                  <a:pt x="42379" y="482"/>
                </a:lnTo>
                <a:lnTo>
                  <a:pt x="39331" y="673"/>
                </a:lnTo>
                <a:lnTo>
                  <a:pt x="33019" y="634"/>
                </a:lnTo>
                <a:lnTo>
                  <a:pt x="31775" y="2654"/>
                </a:lnTo>
                <a:lnTo>
                  <a:pt x="34797" y="3136"/>
                </a:lnTo>
                <a:lnTo>
                  <a:pt x="38620" y="4165"/>
                </a:lnTo>
                <a:lnTo>
                  <a:pt x="39776" y="6769"/>
                </a:lnTo>
                <a:lnTo>
                  <a:pt x="39090" y="9715"/>
                </a:lnTo>
                <a:lnTo>
                  <a:pt x="37807" y="13474"/>
                </a:lnTo>
                <a:lnTo>
                  <a:pt x="35496" y="19507"/>
                </a:lnTo>
                <a:lnTo>
                  <a:pt x="33743" y="23952"/>
                </a:lnTo>
                <a:lnTo>
                  <a:pt x="32550" y="26733"/>
                </a:lnTo>
                <a:lnTo>
                  <a:pt x="31356" y="29565"/>
                </a:lnTo>
                <a:lnTo>
                  <a:pt x="30022" y="32296"/>
                </a:lnTo>
                <a:lnTo>
                  <a:pt x="28613" y="34899"/>
                </a:lnTo>
                <a:lnTo>
                  <a:pt x="26581" y="30886"/>
                </a:lnTo>
                <a:lnTo>
                  <a:pt x="24333" y="25971"/>
                </a:lnTo>
                <a:lnTo>
                  <a:pt x="21945" y="20065"/>
                </a:lnTo>
                <a:lnTo>
                  <a:pt x="16573" y="7315"/>
                </a:lnTo>
                <a:lnTo>
                  <a:pt x="16294" y="6680"/>
                </a:lnTo>
                <a:lnTo>
                  <a:pt x="15862" y="3809"/>
                </a:lnTo>
                <a:lnTo>
                  <a:pt x="19977" y="2832"/>
                </a:lnTo>
                <a:lnTo>
                  <a:pt x="22669" y="2552"/>
                </a:lnTo>
                <a:lnTo>
                  <a:pt x="24853" y="990"/>
                </a:lnTo>
                <a:lnTo>
                  <a:pt x="22288" y="88"/>
                </a:lnTo>
                <a:lnTo>
                  <a:pt x="16255" y="0"/>
                </a:lnTo>
                <a:lnTo>
                  <a:pt x="14033" y="355"/>
                </a:lnTo>
                <a:lnTo>
                  <a:pt x="10388" y="482"/>
                </a:lnTo>
                <a:lnTo>
                  <a:pt x="7416" y="266"/>
                </a:lnTo>
                <a:lnTo>
                  <a:pt x="3886" y="126"/>
                </a:lnTo>
                <a:lnTo>
                  <a:pt x="0" y="88"/>
                </a:lnTo>
                <a:lnTo>
                  <a:pt x="215" y="1752"/>
                </a:lnTo>
                <a:lnTo>
                  <a:pt x="4406" y="2908"/>
                </a:lnTo>
                <a:close/>
              </a:path>
            </a:pathLst>
          </a:custGeom>
          <a:solidFill>
            <a:srgbClr val="FDFDFD"/>
          </a:solidFill>
        </p:spPr>
        <p:txBody>
          <a:bodyPr wrap="square" lIns="0" tIns="0" rIns="0" bIns="0" rtlCol="0">
            <a:noAutofit/>
          </a:bodyPr>
          <a:lstStyle/>
          <a:p>
            <a:endParaRPr/>
          </a:p>
        </p:txBody>
      </p:sp>
      <p:sp>
        <p:nvSpPr>
          <p:cNvPr id="25" name="object 25"/>
          <p:cNvSpPr/>
          <p:nvPr/>
        </p:nvSpPr>
        <p:spPr>
          <a:xfrm>
            <a:off x="8638369" y="1200205"/>
            <a:ext cx="40157" cy="45364"/>
          </a:xfrm>
          <a:custGeom>
            <a:avLst/>
            <a:gdLst/>
            <a:ahLst/>
            <a:cxnLst/>
            <a:rect l="l" t="t" r="r" b="b"/>
            <a:pathLst>
              <a:path w="40157" h="45364">
                <a:moveTo>
                  <a:pt x="6451" y="16332"/>
                </a:moveTo>
                <a:lnTo>
                  <a:pt x="7696" y="13246"/>
                </a:lnTo>
                <a:lnTo>
                  <a:pt x="8381" y="9778"/>
                </a:lnTo>
                <a:lnTo>
                  <a:pt x="10693" y="6184"/>
                </a:lnTo>
                <a:lnTo>
                  <a:pt x="15049" y="3238"/>
                </a:lnTo>
                <a:lnTo>
                  <a:pt x="19888" y="3238"/>
                </a:lnTo>
                <a:lnTo>
                  <a:pt x="22923" y="5664"/>
                </a:lnTo>
                <a:lnTo>
                  <a:pt x="24168" y="7353"/>
                </a:lnTo>
                <a:lnTo>
                  <a:pt x="24803" y="10515"/>
                </a:lnTo>
                <a:lnTo>
                  <a:pt x="24726" y="17945"/>
                </a:lnTo>
                <a:lnTo>
                  <a:pt x="21640" y="20561"/>
                </a:lnTo>
                <a:lnTo>
                  <a:pt x="18046" y="22034"/>
                </a:lnTo>
                <a:lnTo>
                  <a:pt x="14198" y="27317"/>
                </a:lnTo>
                <a:lnTo>
                  <a:pt x="16890" y="25603"/>
                </a:lnTo>
                <a:lnTo>
                  <a:pt x="19545" y="23837"/>
                </a:lnTo>
                <a:lnTo>
                  <a:pt x="22110" y="22567"/>
                </a:lnTo>
                <a:lnTo>
                  <a:pt x="24637" y="25603"/>
                </a:lnTo>
                <a:lnTo>
                  <a:pt x="24637" y="27444"/>
                </a:lnTo>
                <a:lnTo>
                  <a:pt x="24510" y="30606"/>
                </a:lnTo>
                <a:lnTo>
                  <a:pt x="24244" y="35102"/>
                </a:lnTo>
                <a:lnTo>
                  <a:pt x="19850" y="38861"/>
                </a:lnTo>
                <a:lnTo>
                  <a:pt x="17792" y="39890"/>
                </a:lnTo>
                <a:lnTo>
                  <a:pt x="14846" y="41046"/>
                </a:lnTo>
                <a:lnTo>
                  <a:pt x="11163" y="40614"/>
                </a:lnTo>
                <a:lnTo>
                  <a:pt x="8762" y="37630"/>
                </a:lnTo>
                <a:lnTo>
                  <a:pt x="8762" y="27063"/>
                </a:lnTo>
                <a:lnTo>
                  <a:pt x="5791" y="30479"/>
                </a:lnTo>
                <a:lnTo>
                  <a:pt x="2743" y="33908"/>
                </a:lnTo>
                <a:lnTo>
                  <a:pt x="1244" y="36855"/>
                </a:lnTo>
                <a:lnTo>
                  <a:pt x="1244" y="41008"/>
                </a:lnTo>
                <a:lnTo>
                  <a:pt x="3886" y="44602"/>
                </a:lnTo>
                <a:lnTo>
                  <a:pt x="7137" y="45148"/>
                </a:lnTo>
                <a:lnTo>
                  <a:pt x="11810" y="44932"/>
                </a:lnTo>
                <a:lnTo>
                  <a:pt x="14757" y="44119"/>
                </a:lnTo>
                <a:lnTo>
                  <a:pt x="18440" y="42113"/>
                </a:lnTo>
                <a:lnTo>
                  <a:pt x="24460" y="37884"/>
                </a:lnTo>
                <a:lnTo>
                  <a:pt x="25361" y="42024"/>
                </a:lnTo>
                <a:lnTo>
                  <a:pt x="29387" y="45364"/>
                </a:lnTo>
                <a:lnTo>
                  <a:pt x="31991" y="45364"/>
                </a:lnTo>
                <a:lnTo>
                  <a:pt x="34683" y="45110"/>
                </a:lnTo>
                <a:lnTo>
                  <a:pt x="38188" y="42417"/>
                </a:lnTo>
                <a:lnTo>
                  <a:pt x="40157" y="39255"/>
                </a:lnTo>
                <a:lnTo>
                  <a:pt x="39090" y="37109"/>
                </a:lnTo>
                <a:lnTo>
                  <a:pt x="36220" y="39979"/>
                </a:lnTo>
                <a:lnTo>
                  <a:pt x="33058" y="39636"/>
                </a:lnTo>
                <a:lnTo>
                  <a:pt x="31394" y="36042"/>
                </a:lnTo>
                <a:lnTo>
                  <a:pt x="31432" y="25387"/>
                </a:lnTo>
                <a:lnTo>
                  <a:pt x="31559" y="16802"/>
                </a:lnTo>
                <a:lnTo>
                  <a:pt x="31483" y="9143"/>
                </a:lnTo>
                <a:lnTo>
                  <a:pt x="30429" y="5168"/>
                </a:lnTo>
                <a:lnTo>
                  <a:pt x="28143" y="2387"/>
                </a:lnTo>
                <a:lnTo>
                  <a:pt x="25234" y="800"/>
                </a:lnTo>
                <a:lnTo>
                  <a:pt x="21475" y="0"/>
                </a:lnTo>
                <a:lnTo>
                  <a:pt x="16128" y="0"/>
                </a:lnTo>
                <a:lnTo>
                  <a:pt x="13474" y="800"/>
                </a:lnTo>
                <a:lnTo>
                  <a:pt x="10477" y="2463"/>
                </a:lnTo>
                <a:lnTo>
                  <a:pt x="7442" y="4089"/>
                </a:lnTo>
                <a:lnTo>
                  <a:pt x="4914" y="6565"/>
                </a:lnTo>
                <a:lnTo>
                  <a:pt x="2946" y="9905"/>
                </a:lnTo>
                <a:lnTo>
                  <a:pt x="939" y="13207"/>
                </a:lnTo>
                <a:lnTo>
                  <a:pt x="0" y="16281"/>
                </a:lnTo>
                <a:lnTo>
                  <a:pt x="2692" y="17818"/>
                </a:lnTo>
                <a:lnTo>
                  <a:pt x="6451" y="16332"/>
                </a:lnTo>
                <a:close/>
              </a:path>
              <a:path w="40157" h="45364">
                <a:moveTo>
                  <a:pt x="12877" y="24244"/>
                </a:moveTo>
                <a:lnTo>
                  <a:pt x="8762" y="27063"/>
                </a:lnTo>
                <a:lnTo>
                  <a:pt x="8762" y="34759"/>
                </a:lnTo>
                <a:lnTo>
                  <a:pt x="10477" y="31597"/>
                </a:lnTo>
                <a:lnTo>
                  <a:pt x="14198" y="27317"/>
                </a:lnTo>
                <a:lnTo>
                  <a:pt x="18046" y="22034"/>
                </a:lnTo>
                <a:lnTo>
                  <a:pt x="12877" y="24244"/>
                </a:lnTo>
                <a:close/>
              </a:path>
            </a:pathLst>
          </a:custGeom>
          <a:solidFill>
            <a:srgbClr val="FDFDFD"/>
          </a:solidFill>
        </p:spPr>
        <p:txBody>
          <a:bodyPr wrap="square" lIns="0" tIns="0" rIns="0" bIns="0" rtlCol="0">
            <a:noAutofit/>
          </a:bodyPr>
          <a:lstStyle/>
          <a:p>
            <a:endParaRPr/>
          </a:p>
        </p:txBody>
      </p:sp>
      <p:sp>
        <p:nvSpPr>
          <p:cNvPr id="26" name="object 26"/>
          <p:cNvSpPr/>
          <p:nvPr/>
        </p:nvSpPr>
        <p:spPr>
          <a:xfrm>
            <a:off x="8700597" y="1191158"/>
            <a:ext cx="27241" cy="54203"/>
          </a:xfrm>
          <a:custGeom>
            <a:avLst/>
            <a:gdLst/>
            <a:ahLst/>
            <a:cxnLst/>
            <a:rect l="l" t="t" r="r" b="b"/>
            <a:pathLst>
              <a:path w="27241" h="54203">
                <a:moveTo>
                  <a:pt x="5587" y="21310"/>
                </a:moveTo>
                <a:lnTo>
                  <a:pt x="5651" y="27063"/>
                </a:lnTo>
                <a:lnTo>
                  <a:pt x="5435" y="39166"/>
                </a:lnTo>
                <a:lnTo>
                  <a:pt x="5435" y="44107"/>
                </a:lnTo>
                <a:lnTo>
                  <a:pt x="5651" y="47294"/>
                </a:lnTo>
                <a:lnTo>
                  <a:pt x="6070" y="48767"/>
                </a:lnTo>
                <a:lnTo>
                  <a:pt x="7492" y="51511"/>
                </a:lnTo>
                <a:lnTo>
                  <a:pt x="10528" y="53670"/>
                </a:lnTo>
                <a:lnTo>
                  <a:pt x="14757" y="54203"/>
                </a:lnTo>
                <a:lnTo>
                  <a:pt x="18097" y="54203"/>
                </a:lnTo>
                <a:lnTo>
                  <a:pt x="20751" y="53797"/>
                </a:lnTo>
                <a:lnTo>
                  <a:pt x="22720" y="53047"/>
                </a:lnTo>
                <a:lnTo>
                  <a:pt x="26479" y="51053"/>
                </a:lnTo>
                <a:lnTo>
                  <a:pt x="26479" y="47942"/>
                </a:lnTo>
                <a:lnTo>
                  <a:pt x="23355" y="49669"/>
                </a:lnTo>
                <a:lnTo>
                  <a:pt x="20751" y="50241"/>
                </a:lnTo>
                <a:lnTo>
                  <a:pt x="18046" y="50520"/>
                </a:lnTo>
                <a:lnTo>
                  <a:pt x="13855" y="48640"/>
                </a:lnTo>
                <a:lnTo>
                  <a:pt x="12407" y="44957"/>
                </a:lnTo>
                <a:lnTo>
                  <a:pt x="12407" y="41236"/>
                </a:lnTo>
                <a:lnTo>
                  <a:pt x="12534" y="27063"/>
                </a:lnTo>
                <a:lnTo>
                  <a:pt x="12369" y="19024"/>
                </a:lnTo>
                <a:lnTo>
                  <a:pt x="13728" y="15824"/>
                </a:lnTo>
                <a:lnTo>
                  <a:pt x="17843" y="15697"/>
                </a:lnTo>
                <a:lnTo>
                  <a:pt x="26136" y="15379"/>
                </a:lnTo>
                <a:lnTo>
                  <a:pt x="27241" y="14401"/>
                </a:lnTo>
                <a:lnTo>
                  <a:pt x="25831" y="11455"/>
                </a:lnTo>
                <a:lnTo>
                  <a:pt x="22542" y="11455"/>
                </a:lnTo>
                <a:lnTo>
                  <a:pt x="19291" y="11620"/>
                </a:lnTo>
                <a:lnTo>
                  <a:pt x="16687" y="11760"/>
                </a:lnTo>
                <a:lnTo>
                  <a:pt x="12750" y="11760"/>
                </a:lnTo>
                <a:lnTo>
                  <a:pt x="12839" y="5168"/>
                </a:lnTo>
                <a:lnTo>
                  <a:pt x="12623" y="38"/>
                </a:lnTo>
                <a:lnTo>
                  <a:pt x="10782" y="0"/>
                </a:lnTo>
                <a:lnTo>
                  <a:pt x="10096" y="1663"/>
                </a:lnTo>
                <a:lnTo>
                  <a:pt x="8724" y="5118"/>
                </a:lnTo>
                <a:lnTo>
                  <a:pt x="6845" y="8559"/>
                </a:lnTo>
                <a:lnTo>
                  <a:pt x="3340" y="11976"/>
                </a:lnTo>
                <a:lnTo>
                  <a:pt x="0" y="13690"/>
                </a:lnTo>
                <a:lnTo>
                  <a:pt x="177" y="16281"/>
                </a:lnTo>
                <a:lnTo>
                  <a:pt x="4584" y="16078"/>
                </a:lnTo>
                <a:lnTo>
                  <a:pt x="5587" y="18173"/>
                </a:lnTo>
                <a:lnTo>
                  <a:pt x="5587" y="21310"/>
                </a:lnTo>
                <a:close/>
              </a:path>
            </a:pathLst>
          </a:custGeom>
          <a:solidFill>
            <a:srgbClr val="FDFDFD"/>
          </a:solidFill>
        </p:spPr>
        <p:txBody>
          <a:bodyPr wrap="square" lIns="0" tIns="0" rIns="0" bIns="0" rtlCol="0">
            <a:noAutofit/>
          </a:bodyPr>
          <a:lstStyle/>
          <a:p>
            <a:endParaRPr/>
          </a:p>
        </p:txBody>
      </p:sp>
      <p:sp>
        <p:nvSpPr>
          <p:cNvPr id="27" name="object 27"/>
          <p:cNvSpPr/>
          <p:nvPr/>
        </p:nvSpPr>
        <p:spPr>
          <a:xfrm>
            <a:off x="8749013" y="1200200"/>
            <a:ext cx="37553" cy="45580"/>
          </a:xfrm>
          <a:custGeom>
            <a:avLst/>
            <a:gdLst/>
            <a:ahLst/>
            <a:cxnLst/>
            <a:rect l="l" t="t" r="r" b="b"/>
            <a:pathLst>
              <a:path w="37553" h="45580">
                <a:moveTo>
                  <a:pt x="37553" y="34162"/>
                </a:moveTo>
                <a:lnTo>
                  <a:pt x="36055" y="37376"/>
                </a:lnTo>
                <a:lnTo>
                  <a:pt x="31572" y="41198"/>
                </a:lnTo>
                <a:lnTo>
                  <a:pt x="29044" y="42722"/>
                </a:lnTo>
                <a:lnTo>
                  <a:pt x="26479" y="43446"/>
                </a:lnTo>
                <a:lnTo>
                  <a:pt x="30505" y="45580"/>
                </a:lnTo>
                <a:lnTo>
                  <a:pt x="36448" y="43357"/>
                </a:lnTo>
                <a:lnTo>
                  <a:pt x="37553" y="34162"/>
                </a:lnTo>
                <a:close/>
              </a:path>
              <a:path w="37553" h="45580">
                <a:moveTo>
                  <a:pt x="1079" y="30835"/>
                </a:moveTo>
                <a:lnTo>
                  <a:pt x="3174" y="34289"/>
                </a:lnTo>
                <a:lnTo>
                  <a:pt x="5308" y="37718"/>
                </a:lnTo>
                <a:lnTo>
                  <a:pt x="7835" y="40309"/>
                </a:lnTo>
                <a:lnTo>
                  <a:pt x="10744" y="42062"/>
                </a:lnTo>
                <a:lnTo>
                  <a:pt x="14681" y="44437"/>
                </a:lnTo>
                <a:lnTo>
                  <a:pt x="18910" y="45580"/>
                </a:lnTo>
                <a:lnTo>
                  <a:pt x="30505" y="45580"/>
                </a:lnTo>
                <a:lnTo>
                  <a:pt x="26479" y="43446"/>
                </a:lnTo>
                <a:lnTo>
                  <a:pt x="19418" y="43446"/>
                </a:lnTo>
                <a:lnTo>
                  <a:pt x="15747" y="41732"/>
                </a:lnTo>
                <a:lnTo>
                  <a:pt x="12814" y="38379"/>
                </a:lnTo>
                <a:lnTo>
                  <a:pt x="9880" y="35064"/>
                </a:lnTo>
                <a:lnTo>
                  <a:pt x="8432" y="30149"/>
                </a:lnTo>
                <a:lnTo>
                  <a:pt x="8432" y="17830"/>
                </a:lnTo>
                <a:lnTo>
                  <a:pt x="9245" y="13334"/>
                </a:lnTo>
                <a:lnTo>
                  <a:pt x="10947" y="10159"/>
                </a:lnTo>
                <a:lnTo>
                  <a:pt x="12623" y="7048"/>
                </a:lnTo>
                <a:lnTo>
                  <a:pt x="17106" y="3784"/>
                </a:lnTo>
                <a:lnTo>
                  <a:pt x="21920" y="2120"/>
                </a:lnTo>
                <a:lnTo>
                  <a:pt x="27546" y="2120"/>
                </a:lnTo>
                <a:lnTo>
                  <a:pt x="30327" y="3060"/>
                </a:lnTo>
                <a:lnTo>
                  <a:pt x="35166" y="6743"/>
                </a:lnTo>
                <a:lnTo>
                  <a:pt x="36956" y="9524"/>
                </a:lnTo>
                <a:lnTo>
                  <a:pt x="38074" y="13207"/>
                </a:lnTo>
                <a:lnTo>
                  <a:pt x="39230" y="16890"/>
                </a:lnTo>
                <a:lnTo>
                  <a:pt x="39776" y="20142"/>
                </a:lnTo>
                <a:lnTo>
                  <a:pt x="39776" y="27190"/>
                </a:lnTo>
                <a:lnTo>
                  <a:pt x="39052" y="30962"/>
                </a:lnTo>
                <a:lnTo>
                  <a:pt x="37553" y="34162"/>
                </a:lnTo>
                <a:lnTo>
                  <a:pt x="36448" y="43357"/>
                </a:lnTo>
                <a:lnTo>
                  <a:pt x="41147" y="38823"/>
                </a:lnTo>
                <a:lnTo>
                  <a:pt x="45859" y="34340"/>
                </a:lnTo>
                <a:lnTo>
                  <a:pt x="48171" y="29209"/>
                </a:lnTo>
                <a:lnTo>
                  <a:pt x="48171" y="17017"/>
                </a:lnTo>
                <a:lnTo>
                  <a:pt x="45935" y="11455"/>
                </a:lnTo>
                <a:lnTo>
                  <a:pt x="41490" y="6883"/>
                </a:lnTo>
                <a:lnTo>
                  <a:pt x="36956" y="2298"/>
                </a:lnTo>
                <a:lnTo>
                  <a:pt x="31356" y="0"/>
                </a:lnTo>
                <a:lnTo>
                  <a:pt x="20015" y="0"/>
                </a:lnTo>
                <a:lnTo>
                  <a:pt x="16040" y="761"/>
                </a:lnTo>
                <a:lnTo>
                  <a:pt x="12788" y="2260"/>
                </a:lnTo>
                <a:lnTo>
                  <a:pt x="8305" y="4940"/>
                </a:lnTo>
                <a:lnTo>
                  <a:pt x="4152" y="9385"/>
                </a:lnTo>
                <a:lnTo>
                  <a:pt x="2565" y="11887"/>
                </a:lnTo>
                <a:lnTo>
                  <a:pt x="1549" y="14668"/>
                </a:lnTo>
                <a:lnTo>
                  <a:pt x="520" y="17424"/>
                </a:lnTo>
                <a:lnTo>
                  <a:pt x="0" y="20053"/>
                </a:lnTo>
                <a:lnTo>
                  <a:pt x="0" y="26898"/>
                </a:lnTo>
                <a:lnTo>
                  <a:pt x="1079" y="30835"/>
                </a:lnTo>
                <a:close/>
              </a:path>
            </a:pathLst>
          </a:custGeom>
          <a:solidFill>
            <a:srgbClr val="FDFDFD"/>
          </a:solidFill>
        </p:spPr>
        <p:txBody>
          <a:bodyPr wrap="square" lIns="0" tIns="0" rIns="0" bIns="0" rtlCol="0">
            <a:noAutofit/>
          </a:bodyPr>
          <a:lstStyle/>
          <a:p>
            <a:endParaRPr/>
          </a:p>
        </p:txBody>
      </p:sp>
      <p:sp>
        <p:nvSpPr>
          <p:cNvPr id="28" name="object 28"/>
          <p:cNvSpPr/>
          <p:nvPr/>
        </p:nvSpPr>
        <p:spPr>
          <a:xfrm>
            <a:off x="8819592" y="1197831"/>
            <a:ext cx="34429" cy="46888"/>
          </a:xfrm>
          <a:custGeom>
            <a:avLst/>
            <a:gdLst/>
            <a:ahLst/>
            <a:cxnLst/>
            <a:rect l="l" t="t" r="r" b="b"/>
            <a:pathLst>
              <a:path w="34429" h="46888">
                <a:moveTo>
                  <a:pt x="18770" y="13233"/>
                </a:moveTo>
                <a:lnTo>
                  <a:pt x="21424" y="10490"/>
                </a:lnTo>
                <a:lnTo>
                  <a:pt x="24803" y="10629"/>
                </a:lnTo>
                <a:lnTo>
                  <a:pt x="28232" y="11760"/>
                </a:lnTo>
                <a:lnTo>
                  <a:pt x="31216" y="12026"/>
                </a:lnTo>
                <a:lnTo>
                  <a:pt x="34035" y="10007"/>
                </a:lnTo>
                <a:lnTo>
                  <a:pt x="34429" y="6286"/>
                </a:lnTo>
                <a:lnTo>
                  <a:pt x="31813" y="2920"/>
                </a:lnTo>
                <a:lnTo>
                  <a:pt x="28892" y="2374"/>
                </a:lnTo>
                <a:lnTo>
                  <a:pt x="25780" y="3136"/>
                </a:lnTo>
                <a:lnTo>
                  <a:pt x="22796" y="4965"/>
                </a:lnTo>
                <a:lnTo>
                  <a:pt x="18427" y="9334"/>
                </a:lnTo>
                <a:lnTo>
                  <a:pt x="15303" y="14122"/>
                </a:lnTo>
                <a:lnTo>
                  <a:pt x="15265" y="5918"/>
                </a:lnTo>
                <a:lnTo>
                  <a:pt x="15138" y="1841"/>
                </a:lnTo>
                <a:lnTo>
                  <a:pt x="13131" y="0"/>
                </a:lnTo>
                <a:lnTo>
                  <a:pt x="11887" y="2603"/>
                </a:lnTo>
                <a:lnTo>
                  <a:pt x="8635" y="6413"/>
                </a:lnTo>
                <a:lnTo>
                  <a:pt x="4914" y="8851"/>
                </a:lnTo>
                <a:lnTo>
                  <a:pt x="1282" y="10452"/>
                </a:lnTo>
                <a:lnTo>
                  <a:pt x="3975" y="12750"/>
                </a:lnTo>
                <a:lnTo>
                  <a:pt x="7353" y="13423"/>
                </a:lnTo>
                <a:lnTo>
                  <a:pt x="8801" y="17462"/>
                </a:lnTo>
                <a:lnTo>
                  <a:pt x="8940" y="19342"/>
                </a:lnTo>
                <a:lnTo>
                  <a:pt x="8940" y="42100"/>
                </a:lnTo>
                <a:lnTo>
                  <a:pt x="7924" y="43294"/>
                </a:lnTo>
                <a:lnTo>
                  <a:pt x="3454" y="44068"/>
                </a:lnTo>
                <a:lnTo>
                  <a:pt x="253" y="44703"/>
                </a:lnTo>
                <a:lnTo>
                  <a:pt x="0" y="46888"/>
                </a:lnTo>
                <a:lnTo>
                  <a:pt x="8978" y="46672"/>
                </a:lnTo>
                <a:lnTo>
                  <a:pt x="11887" y="46456"/>
                </a:lnTo>
                <a:lnTo>
                  <a:pt x="22872" y="46456"/>
                </a:lnTo>
                <a:lnTo>
                  <a:pt x="28828" y="46672"/>
                </a:lnTo>
                <a:lnTo>
                  <a:pt x="25526" y="44322"/>
                </a:lnTo>
                <a:lnTo>
                  <a:pt x="21386" y="43802"/>
                </a:lnTo>
                <a:lnTo>
                  <a:pt x="17538" y="43484"/>
                </a:lnTo>
                <a:lnTo>
                  <a:pt x="15989" y="40220"/>
                </a:lnTo>
                <a:lnTo>
                  <a:pt x="15913" y="29565"/>
                </a:lnTo>
                <a:lnTo>
                  <a:pt x="15646" y="20650"/>
                </a:lnTo>
                <a:lnTo>
                  <a:pt x="16205" y="17462"/>
                </a:lnTo>
                <a:lnTo>
                  <a:pt x="18770" y="13233"/>
                </a:lnTo>
                <a:close/>
              </a:path>
            </a:pathLst>
          </a:custGeom>
          <a:solidFill>
            <a:srgbClr val="FDFDFD"/>
          </a:solidFill>
        </p:spPr>
        <p:txBody>
          <a:bodyPr wrap="square" lIns="0" tIns="0" rIns="0" bIns="0" rtlCol="0">
            <a:noAutofit/>
          </a:bodyPr>
          <a:lstStyle/>
          <a:p>
            <a:endParaRPr/>
          </a:p>
        </p:txBody>
      </p:sp>
      <p:sp>
        <p:nvSpPr>
          <p:cNvPr id="29" name="object 29"/>
          <p:cNvSpPr/>
          <p:nvPr/>
        </p:nvSpPr>
        <p:spPr>
          <a:xfrm>
            <a:off x="8876682" y="1199767"/>
            <a:ext cx="29260" cy="46443"/>
          </a:xfrm>
          <a:custGeom>
            <a:avLst/>
            <a:gdLst/>
            <a:ahLst/>
            <a:cxnLst/>
            <a:rect l="l" t="t" r="r" b="b"/>
            <a:pathLst>
              <a:path w="29260" h="46443">
                <a:moveTo>
                  <a:pt x="863" y="40932"/>
                </a:moveTo>
                <a:lnTo>
                  <a:pt x="1587" y="44094"/>
                </a:lnTo>
                <a:lnTo>
                  <a:pt x="5397" y="45681"/>
                </a:lnTo>
                <a:lnTo>
                  <a:pt x="9626" y="46443"/>
                </a:lnTo>
                <a:lnTo>
                  <a:pt x="14122" y="46443"/>
                </a:lnTo>
                <a:lnTo>
                  <a:pt x="18224" y="45973"/>
                </a:lnTo>
                <a:lnTo>
                  <a:pt x="23190" y="44221"/>
                </a:lnTo>
                <a:lnTo>
                  <a:pt x="26822" y="40551"/>
                </a:lnTo>
                <a:lnTo>
                  <a:pt x="29260" y="36055"/>
                </a:lnTo>
                <a:lnTo>
                  <a:pt x="29260" y="31737"/>
                </a:lnTo>
                <a:lnTo>
                  <a:pt x="27978" y="27889"/>
                </a:lnTo>
                <a:lnTo>
                  <a:pt x="25831" y="24168"/>
                </a:lnTo>
                <a:lnTo>
                  <a:pt x="22288" y="21386"/>
                </a:lnTo>
                <a:lnTo>
                  <a:pt x="19380" y="19888"/>
                </a:lnTo>
                <a:lnTo>
                  <a:pt x="15443" y="18351"/>
                </a:lnTo>
                <a:lnTo>
                  <a:pt x="11468" y="16763"/>
                </a:lnTo>
                <a:lnTo>
                  <a:pt x="7835" y="14071"/>
                </a:lnTo>
                <a:lnTo>
                  <a:pt x="6248" y="11328"/>
                </a:lnTo>
                <a:lnTo>
                  <a:pt x="6248" y="7607"/>
                </a:lnTo>
                <a:lnTo>
                  <a:pt x="8254" y="4533"/>
                </a:lnTo>
                <a:lnTo>
                  <a:pt x="11290" y="2552"/>
                </a:lnTo>
                <a:lnTo>
                  <a:pt x="15595" y="2552"/>
                </a:lnTo>
                <a:lnTo>
                  <a:pt x="20015" y="5206"/>
                </a:lnTo>
                <a:lnTo>
                  <a:pt x="23875" y="9321"/>
                </a:lnTo>
                <a:lnTo>
                  <a:pt x="24942" y="12318"/>
                </a:lnTo>
                <a:lnTo>
                  <a:pt x="26784" y="10528"/>
                </a:lnTo>
                <a:lnTo>
                  <a:pt x="26606" y="6984"/>
                </a:lnTo>
                <a:lnTo>
                  <a:pt x="26390" y="4241"/>
                </a:lnTo>
                <a:lnTo>
                  <a:pt x="24599" y="1574"/>
                </a:lnTo>
                <a:lnTo>
                  <a:pt x="20789" y="609"/>
                </a:lnTo>
                <a:lnTo>
                  <a:pt x="16497" y="0"/>
                </a:lnTo>
                <a:lnTo>
                  <a:pt x="11963" y="0"/>
                </a:lnTo>
                <a:lnTo>
                  <a:pt x="7492" y="1422"/>
                </a:lnTo>
                <a:lnTo>
                  <a:pt x="3340" y="3809"/>
                </a:lnTo>
                <a:lnTo>
                  <a:pt x="647" y="7531"/>
                </a:lnTo>
                <a:lnTo>
                  <a:pt x="0" y="12141"/>
                </a:lnTo>
                <a:lnTo>
                  <a:pt x="0" y="14757"/>
                </a:lnTo>
                <a:lnTo>
                  <a:pt x="812" y="17068"/>
                </a:lnTo>
                <a:lnTo>
                  <a:pt x="4025" y="21081"/>
                </a:lnTo>
                <a:lnTo>
                  <a:pt x="7188" y="22961"/>
                </a:lnTo>
                <a:lnTo>
                  <a:pt x="11899" y="24764"/>
                </a:lnTo>
                <a:lnTo>
                  <a:pt x="16636" y="26555"/>
                </a:lnTo>
                <a:lnTo>
                  <a:pt x="19850" y="28435"/>
                </a:lnTo>
                <a:lnTo>
                  <a:pt x="23266" y="32372"/>
                </a:lnTo>
                <a:lnTo>
                  <a:pt x="24079" y="36956"/>
                </a:lnTo>
                <a:lnTo>
                  <a:pt x="23355" y="40284"/>
                </a:lnTo>
                <a:lnTo>
                  <a:pt x="19888" y="43408"/>
                </a:lnTo>
                <a:lnTo>
                  <a:pt x="15874" y="44310"/>
                </a:lnTo>
                <a:lnTo>
                  <a:pt x="11556" y="43751"/>
                </a:lnTo>
                <a:lnTo>
                  <a:pt x="7746" y="41440"/>
                </a:lnTo>
                <a:lnTo>
                  <a:pt x="4749" y="37807"/>
                </a:lnTo>
                <a:lnTo>
                  <a:pt x="3035" y="34594"/>
                </a:lnTo>
                <a:lnTo>
                  <a:pt x="1714" y="31178"/>
                </a:lnTo>
                <a:lnTo>
                  <a:pt x="0" y="33146"/>
                </a:lnTo>
                <a:lnTo>
                  <a:pt x="304" y="36055"/>
                </a:lnTo>
                <a:lnTo>
                  <a:pt x="863" y="40932"/>
                </a:lnTo>
                <a:close/>
              </a:path>
            </a:pathLst>
          </a:custGeom>
          <a:solidFill>
            <a:srgbClr val="FDFDFD"/>
          </a:solidFill>
        </p:spPr>
        <p:txBody>
          <a:bodyPr wrap="square" lIns="0" tIns="0" rIns="0" bIns="0" rtlCol="0">
            <a:noAutofit/>
          </a:bodyPr>
          <a:lstStyle/>
          <a:p>
            <a:endParaRPr/>
          </a:p>
        </p:txBody>
      </p:sp>
      <p:sp>
        <p:nvSpPr>
          <p:cNvPr id="30" name="object 30"/>
          <p:cNvSpPr/>
          <p:nvPr/>
        </p:nvSpPr>
        <p:spPr>
          <a:xfrm>
            <a:off x="8972531" y="1173746"/>
            <a:ext cx="16294" cy="70548"/>
          </a:xfrm>
          <a:custGeom>
            <a:avLst/>
            <a:gdLst/>
            <a:ahLst/>
            <a:cxnLst/>
            <a:rect l="l" t="t" r="r" b="b"/>
            <a:pathLst>
              <a:path w="16294" h="70548">
                <a:moveTo>
                  <a:pt x="6591" y="4292"/>
                </a:moveTo>
                <a:lnTo>
                  <a:pt x="7912" y="7708"/>
                </a:lnTo>
                <a:lnTo>
                  <a:pt x="11252" y="9016"/>
                </a:lnTo>
                <a:lnTo>
                  <a:pt x="14757" y="7569"/>
                </a:lnTo>
                <a:lnTo>
                  <a:pt x="16294" y="4483"/>
                </a:lnTo>
                <a:lnTo>
                  <a:pt x="14757" y="1422"/>
                </a:lnTo>
                <a:lnTo>
                  <a:pt x="11252" y="0"/>
                </a:lnTo>
                <a:lnTo>
                  <a:pt x="7962" y="1244"/>
                </a:lnTo>
                <a:lnTo>
                  <a:pt x="6591" y="4292"/>
                </a:lnTo>
                <a:close/>
              </a:path>
              <a:path w="16294" h="70548">
                <a:moveTo>
                  <a:pt x="3174" y="70307"/>
                </a:moveTo>
                <a:lnTo>
                  <a:pt x="8470" y="70142"/>
                </a:lnTo>
                <a:lnTo>
                  <a:pt x="14846" y="70142"/>
                </a:lnTo>
                <a:lnTo>
                  <a:pt x="17843" y="70307"/>
                </a:lnTo>
                <a:lnTo>
                  <a:pt x="20065" y="70459"/>
                </a:lnTo>
                <a:lnTo>
                  <a:pt x="23393" y="69049"/>
                </a:lnTo>
                <a:lnTo>
                  <a:pt x="20192" y="68021"/>
                </a:lnTo>
                <a:lnTo>
                  <a:pt x="16078" y="66268"/>
                </a:lnTo>
                <a:lnTo>
                  <a:pt x="15405" y="63525"/>
                </a:lnTo>
                <a:lnTo>
                  <a:pt x="15544" y="47193"/>
                </a:lnTo>
                <a:lnTo>
                  <a:pt x="15532" y="28930"/>
                </a:lnTo>
                <a:lnTo>
                  <a:pt x="15659" y="25755"/>
                </a:lnTo>
                <a:lnTo>
                  <a:pt x="13690" y="22847"/>
                </a:lnTo>
                <a:lnTo>
                  <a:pt x="11468" y="25628"/>
                </a:lnTo>
                <a:lnTo>
                  <a:pt x="8508" y="28028"/>
                </a:lnTo>
                <a:lnTo>
                  <a:pt x="5600" y="29565"/>
                </a:lnTo>
                <a:lnTo>
                  <a:pt x="1841" y="32257"/>
                </a:lnTo>
                <a:lnTo>
                  <a:pt x="4406" y="32804"/>
                </a:lnTo>
                <a:lnTo>
                  <a:pt x="6070" y="33375"/>
                </a:lnTo>
                <a:lnTo>
                  <a:pt x="8508" y="35979"/>
                </a:lnTo>
                <a:lnTo>
                  <a:pt x="8648" y="40004"/>
                </a:lnTo>
                <a:lnTo>
                  <a:pt x="8508" y="62509"/>
                </a:lnTo>
                <a:lnTo>
                  <a:pt x="8216" y="65366"/>
                </a:lnTo>
                <a:lnTo>
                  <a:pt x="5346" y="67170"/>
                </a:lnTo>
                <a:lnTo>
                  <a:pt x="1841" y="67894"/>
                </a:lnTo>
                <a:lnTo>
                  <a:pt x="0" y="70548"/>
                </a:lnTo>
                <a:lnTo>
                  <a:pt x="3174" y="70307"/>
                </a:lnTo>
                <a:close/>
              </a:path>
            </a:pathLst>
          </a:custGeom>
          <a:solidFill>
            <a:srgbClr val="FDFDFD"/>
          </a:solidFill>
        </p:spPr>
        <p:txBody>
          <a:bodyPr wrap="square" lIns="0" tIns="0" rIns="0" bIns="0" rtlCol="0">
            <a:noAutofit/>
          </a:bodyPr>
          <a:lstStyle/>
          <a:p>
            <a:endParaRPr/>
          </a:p>
        </p:txBody>
      </p:sp>
      <p:sp>
        <p:nvSpPr>
          <p:cNvPr id="31" name="object 31"/>
          <p:cNvSpPr/>
          <p:nvPr/>
        </p:nvSpPr>
        <p:spPr>
          <a:xfrm>
            <a:off x="9014916" y="1198915"/>
            <a:ext cx="52654" cy="45719"/>
          </a:xfrm>
          <a:custGeom>
            <a:avLst/>
            <a:gdLst/>
            <a:ahLst/>
            <a:cxnLst/>
            <a:rect l="l" t="t" r="r" b="b"/>
            <a:pathLst>
              <a:path w="52654" h="45719">
                <a:moveTo>
                  <a:pt x="34861" y="45719"/>
                </a:moveTo>
                <a:lnTo>
                  <a:pt x="37477" y="45631"/>
                </a:lnTo>
                <a:lnTo>
                  <a:pt x="44526" y="45377"/>
                </a:lnTo>
                <a:lnTo>
                  <a:pt x="51612" y="45592"/>
                </a:lnTo>
                <a:lnTo>
                  <a:pt x="52654" y="45592"/>
                </a:lnTo>
                <a:lnTo>
                  <a:pt x="50469" y="42633"/>
                </a:lnTo>
                <a:lnTo>
                  <a:pt x="47142" y="42138"/>
                </a:lnTo>
                <a:lnTo>
                  <a:pt x="45897" y="41224"/>
                </a:lnTo>
                <a:lnTo>
                  <a:pt x="45427" y="38493"/>
                </a:lnTo>
                <a:lnTo>
                  <a:pt x="45465" y="32969"/>
                </a:lnTo>
                <a:lnTo>
                  <a:pt x="45643" y="29565"/>
                </a:lnTo>
                <a:lnTo>
                  <a:pt x="45643" y="15024"/>
                </a:lnTo>
                <a:lnTo>
                  <a:pt x="45275" y="10756"/>
                </a:lnTo>
                <a:lnTo>
                  <a:pt x="44056" y="6451"/>
                </a:lnTo>
                <a:lnTo>
                  <a:pt x="40551" y="3009"/>
                </a:lnTo>
                <a:lnTo>
                  <a:pt x="35928" y="622"/>
                </a:lnTo>
                <a:lnTo>
                  <a:pt x="32981" y="622"/>
                </a:lnTo>
                <a:lnTo>
                  <a:pt x="30365" y="749"/>
                </a:lnTo>
                <a:lnTo>
                  <a:pt x="27508" y="1435"/>
                </a:lnTo>
                <a:lnTo>
                  <a:pt x="23228" y="3187"/>
                </a:lnTo>
                <a:lnTo>
                  <a:pt x="18757" y="5549"/>
                </a:lnTo>
                <a:lnTo>
                  <a:pt x="15062" y="7264"/>
                </a:lnTo>
                <a:lnTo>
                  <a:pt x="15062" y="2946"/>
                </a:lnTo>
                <a:lnTo>
                  <a:pt x="13004" y="0"/>
                </a:lnTo>
                <a:lnTo>
                  <a:pt x="11556" y="2730"/>
                </a:lnTo>
                <a:lnTo>
                  <a:pt x="7785" y="6540"/>
                </a:lnTo>
                <a:lnTo>
                  <a:pt x="4457" y="8623"/>
                </a:lnTo>
                <a:lnTo>
                  <a:pt x="1803" y="9359"/>
                </a:lnTo>
                <a:lnTo>
                  <a:pt x="1803" y="11620"/>
                </a:lnTo>
                <a:lnTo>
                  <a:pt x="4457" y="11976"/>
                </a:lnTo>
                <a:lnTo>
                  <a:pt x="7785" y="14325"/>
                </a:lnTo>
                <a:lnTo>
                  <a:pt x="8089" y="17919"/>
                </a:lnTo>
                <a:lnTo>
                  <a:pt x="8178" y="36220"/>
                </a:lnTo>
                <a:lnTo>
                  <a:pt x="8039" y="38849"/>
                </a:lnTo>
                <a:lnTo>
                  <a:pt x="6896" y="42202"/>
                </a:lnTo>
                <a:lnTo>
                  <a:pt x="3213" y="42887"/>
                </a:lnTo>
                <a:lnTo>
                  <a:pt x="88" y="43535"/>
                </a:lnTo>
                <a:lnTo>
                  <a:pt x="0" y="45224"/>
                </a:lnTo>
                <a:lnTo>
                  <a:pt x="6502" y="45377"/>
                </a:lnTo>
                <a:lnTo>
                  <a:pt x="23875" y="45465"/>
                </a:lnTo>
                <a:lnTo>
                  <a:pt x="22161" y="43256"/>
                </a:lnTo>
                <a:lnTo>
                  <a:pt x="19126" y="42405"/>
                </a:lnTo>
                <a:lnTo>
                  <a:pt x="15620" y="41274"/>
                </a:lnTo>
                <a:lnTo>
                  <a:pt x="15011" y="38633"/>
                </a:lnTo>
                <a:lnTo>
                  <a:pt x="14935" y="28676"/>
                </a:lnTo>
                <a:lnTo>
                  <a:pt x="14719" y="16776"/>
                </a:lnTo>
                <a:lnTo>
                  <a:pt x="14719" y="15557"/>
                </a:lnTo>
                <a:lnTo>
                  <a:pt x="14846" y="12369"/>
                </a:lnTo>
                <a:lnTo>
                  <a:pt x="19164" y="8623"/>
                </a:lnTo>
                <a:lnTo>
                  <a:pt x="23660" y="6540"/>
                </a:lnTo>
                <a:lnTo>
                  <a:pt x="28359" y="6019"/>
                </a:lnTo>
                <a:lnTo>
                  <a:pt x="31445" y="6019"/>
                </a:lnTo>
                <a:lnTo>
                  <a:pt x="33883" y="6870"/>
                </a:lnTo>
                <a:lnTo>
                  <a:pt x="37553" y="10426"/>
                </a:lnTo>
                <a:lnTo>
                  <a:pt x="38455" y="13601"/>
                </a:lnTo>
                <a:lnTo>
                  <a:pt x="38455" y="36029"/>
                </a:lnTo>
                <a:lnTo>
                  <a:pt x="38671" y="39217"/>
                </a:lnTo>
                <a:lnTo>
                  <a:pt x="37477" y="41821"/>
                </a:lnTo>
                <a:lnTo>
                  <a:pt x="34429" y="42544"/>
                </a:lnTo>
                <a:lnTo>
                  <a:pt x="31305" y="42976"/>
                </a:lnTo>
                <a:lnTo>
                  <a:pt x="30289" y="45592"/>
                </a:lnTo>
                <a:lnTo>
                  <a:pt x="34861" y="45719"/>
                </a:lnTo>
                <a:close/>
              </a:path>
            </a:pathLst>
          </a:custGeom>
          <a:solidFill>
            <a:srgbClr val="FDFDFD"/>
          </a:solidFill>
        </p:spPr>
        <p:txBody>
          <a:bodyPr wrap="square" lIns="0" tIns="0" rIns="0" bIns="0" rtlCol="0">
            <a:noAutofit/>
          </a:bodyPr>
          <a:lstStyle/>
          <a:p>
            <a:endParaRPr/>
          </a:p>
        </p:txBody>
      </p:sp>
      <p:sp>
        <p:nvSpPr>
          <p:cNvPr id="32" name="object 32"/>
          <p:cNvSpPr/>
          <p:nvPr/>
        </p:nvSpPr>
        <p:spPr>
          <a:xfrm>
            <a:off x="9132029" y="1174849"/>
            <a:ext cx="56959" cy="69786"/>
          </a:xfrm>
          <a:custGeom>
            <a:avLst/>
            <a:gdLst/>
            <a:ahLst/>
            <a:cxnLst/>
            <a:rect l="l" t="t" r="r" b="b"/>
            <a:pathLst>
              <a:path w="56959" h="69786">
                <a:moveTo>
                  <a:pt x="31648" y="36423"/>
                </a:moveTo>
                <a:lnTo>
                  <a:pt x="28270" y="36207"/>
                </a:lnTo>
                <a:lnTo>
                  <a:pt x="25057" y="36461"/>
                </a:lnTo>
                <a:lnTo>
                  <a:pt x="27749" y="38557"/>
                </a:lnTo>
                <a:lnTo>
                  <a:pt x="31686" y="40106"/>
                </a:lnTo>
                <a:lnTo>
                  <a:pt x="35115" y="40309"/>
                </a:lnTo>
                <a:lnTo>
                  <a:pt x="41782" y="40309"/>
                </a:lnTo>
                <a:lnTo>
                  <a:pt x="47091" y="38265"/>
                </a:lnTo>
                <a:lnTo>
                  <a:pt x="51028" y="34239"/>
                </a:lnTo>
                <a:lnTo>
                  <a:pt x="54978" y="30187"/>
                </a:lnTo>
                <a:lnTo>
                  <a:pt x="56959" y="25399"/>
                </a:lnTo>
                <a:lnTo>
                  <a:pt x="56959" y="16497"/>
                </a:lnTo>
                <a:lnTo>
                  <a:pt x="56070" y="13106"/>
                </a:lnTo>
                <a:lnTo>
                  <a:pt x="54228" y="9778"/>
                </a:lnTo>
                <a:lnTo>
                  <a:pt x="52387" y="6413"/>
                </a:lnTo>
                <a:lnTo>
                  <a:pt x="49822" y="3924"/>
                </a:lnTo>
                <a:lnTo>
                  <a:pt x="46481" y="2336"/>
                </a:lnTo>
                <a:lnTo>
                  <a:pt x="43129" y="800"/>
                </a:lnTo>
                <a:lnTo>
                  <a:pt x="38658" y="0"/>
                </a:lnTo>
                <a:lnTo>
                  <a:pt x="26987" y="76"/>
                </a:lnTo>
                <a:lnTo>
                  <a:pt x="24549" y="279"/>
                </a:lnTo>
                <a:lnTo>
                  <a:pt x="15392" y="622"/>
                </a:lnTo>
                <a:lnTo>
                  <a:pt x="10388" y="761"/>
                </a:lnTo>
                <a:lnTo>
                  <a:pt x="7353" y="622"/>
                </a:lnTo>
                <a:lnTo>
                  <a:pt x="4571" y="406"/>
                </a:lnTo>
                <a:lnTo>
                  <a:pt x="38" y="495"/>
                </a:lnTo>
                <a:lnTo>
                  <a:pt x="0" y="2425"/>
                </a:lnTo>
                <a:lnTo>
                  <a:pt x="5422" y="3187"/>
                </a:lnTo>
                <a:lnTo>
                  <a:pt x="8801" y="4178"/>
                </a:lnTo>
                <a:lnTo>
                  <a:pt x="11328" y="7632"/>
                </a:lnTo>
                <a:lnTo>
                  <a:pt x="11417" y="24358"/>
                </a:lnTo>
                <a:lnTo>
                  <a:pt x="11544" y="30772"/>
                </a:lnTo>
                <a:lnTo>
                  <a:pt x="11603" y="33177"/>
                </a:lnTo>
                <a:lnTo>
                  <a:pt x="11920" y="48652"/>
                </a:lnTo>
                <a:lnTo>
                  <a:pt x="11925" y="62687"/>
                </a:lnTo>
                <a:lnTo>
                  <a:pt x="11709" y="65417"/>
                </a:lnTo>
                <a:lnTo>
                  <a:pt x="9143" y="66916"/>
                </a:lnTo>
                <a:lnTo>
                  <a:pt x="1879" y="68249"/>
                </a:lnTo>
                <a:lnTo>
                  <a:pt x="1968" y="69735"/>
                </a:lnTo>
                <a:lnTo>
                  <a:pt x="5130" y="69608"/>
                </a:lnTo>
                <a:lnTo>
                  <a:pt x="10858" y="69786"/>
                </a:lnTo>
                <a:lnTo>
                  <a:pt x="20446" y="69291"/>
                </a:lnTo>
                <a:lnTo>
                  <a:pt x="24714" y="69443"/>
                </a:lnTo>
                <a:lnTo>
                  <a:pt x="29400" y="69697"/>
                </a:lnTo>
                <a:lnTo>
                  <a:pt x="31953" y="67690"/>
                </a:lnTo>
                <a:lnTo>
                  <a:pt x="28955" y="66967"/>
                </a:lnTo>
                <a:lnTo>
                  <a:pt x="24777" y="66014"/>
                </a:lnTo>
                <a:lnTo>
                  <a:pt x="20993" y="63030"/>
                </a:lnTo>
                <a:lnTo>
                  <a:pt x="21043" y="59816"/>
                </a:lnTo>
                <a:lnTo>
                  <a:pt x="21234" y="56908"/>
                </a:lnTo>
                <a:lnTo>
                  <a:pt x="20523" y="32677"/>
                </a:lnTo>
                <a:lnTo>
                  <a:pt x="20523" y="29705"/>
                </a:lnTo>
                <a:lnTo>
                  <a:pt x="20243" y="27952"/>
                </a:lnTo>
                <a:lnTo>
                  <a:pt x="20142" y="14262"/>
                </a:lnTo>
                <a:lnTo>
                  <a:pt x="20358" y="10807"/>
                </a:lnTo>
                <a:lnTo>
                  <a:pt x="20142" y="4762"/>
                </a:lnTo>
                <a:lnTo>
                  <a:pt x="21043" y="3403"/>
                </a:lnTo>
                <a:lnTo>
                  <a:pt x="23685" y="3060"/>
                </a:lnTo>
                <a:lnTo>
                  <a:pt x="28092" y="3060"/>
                </a:lnTo>
                <a:lnTo>
                  <a:pt x="31559" y="3403"/>
                </a:lnTo>
                <a:lnTo>
                  <a:pt x="34124" y="4000"/>
                </a:lnTo>
                <a:lnTo>
                  <a:pt x="36677" y="4584"/>
                </a:lnTo>
                <a:lnTo>
                  <a:pt x="39852" y="6235"/>
                </a:lnTo>
                <a:lnTo>
                  <a:pt x="43878" y="9829"/>
                </a:lnTo>
                <a:lnTo>
                  <a:pt x="45250" y="12433"/>
                </a:lnTo>
                <a:lnTo>
                  <a:pt x="46570" y="14998"/>
                </a:lnTo>
                <a:lnTo>
                  <a:pt x="47256" y="17691"/>
                </a:lnTo>
                <a:lnTo>
                  <a:pt x="47256" y="23253"/>
                </a:lnTo>
                <a:lnTo>
                  <a:pt x="46621" y="25946"/>
                </a:lnTo>
                <a:lnTo>
                  <a:pt x="45338" y="28511"/>
                </a:lnTo>
                <a:lnTo>
                  <a:pt x="42151" y="32943"/>
                </a:lnTo>
                <a:lnTo>
                  <a:pt x="37122" y="35725"/>
                </a:lnTo>
                <a:lnTo>
                  <a:pt x="34467" y="36423"/>
                </a:lnTo>
                <a:lnTo>
                  <a:pt x="31648" y="36423"/>
                </a:lnTo>
                <a:close/>
              </a:path>
            </a:pathLst>
          </a:custGeom>
          <a:solidFill>
            <a:srgbClr val="FDFDFD"/>
          </a:solidFill>
        </p:spPr>
        <p:txBody>
          <a:bodyPr wrap="square" lIns="0" tIns="0" rIns="0" bIns="0" rtlCol="0">
            <a:noAutofit/>
          </a:bodyPr>
          <a:lstStyle/>
          <a:p>
            <a:endParaRPr/>
          </a:p>
        </p:txBody>
      </p:sp>
      <p:sp>
        <p:nvSpPr>
          <p:cNvPr id="33" name="object 33"/>
          <p:cNvSpPr/>
          <p:nvPr/>
        </p:nvSpPr>
        <p:spPr>
          <a:xfrm>
            <a:off x="9210471" y="1197831"/>
            <a:ext cx="34340" cy="46888"/>
          </a:xfrm>
          <a:custGeom>
            <a:avLst/>
            <a:gdLst/>
            <a:ahLst/>
            <a:cxnLst/>
            <a:rect l="l" t="t" r="r" b="b"/>
            <a:pathLst>
              <a:path w="34340" h="46888">
                <a:moveTo>
                  <a:pt x="8801" y="17462"/>
                </a:moveTo>
                <a:lnTo>
                  <a:pt x="8940" y="19342"/>
                </a:lnTo>
                <a:lnTo>
                  <a:pt x="9016" y="38417"/>
                </a:lnTo>
                <a:lnTo>
                  <a:pt x="8889" y="42100"/>
                </a:lnTo>
                <a:lnTo>
                  <a:pt x="7912" y="43294"/>
                </a:lnTo>
                <a:lnTo>
                  <a:pt x="3416" y="44068"/>
                </a:lnTo>
                <a:lnTo>
                  <a:pt x="228" y="44703"/>
                </a:lnTo>
                <a:lnTo>
                  <a:pt x="0" y="46888"/>
                </a:lnTo>
                <a:lnTo>
                  <a:pt x="8978" y="46672"/>
                </a:lnTo>
                <a:lnTo>
                  <a:pt x="11887" y="46456"/>
                </a:lnTo>
                <a:lnTo>
                  <a:pt x="22872" y="46456"/>
                </a:lnTo>
                <a:lnTo>
                  <a:pt x="28778" y="46672"/>
                </a:lnTo>
                <a:lnTo>
                  <a:pt x="25488" y="44322"/>
                </a:lnTo>
                <a:lnTo>
                  <a:pt x="21386" y="43802"/>
                </a:lnTo>
                <a:lnTo>
                  <a:pt x="17487" y="43484"/>
                </a:lnTo>
                <a:lnTo>
                  <a:pt x="15989" y="40220"/>
                </a:lnTo>
                <a:lnTo>
                  <a:pt x="15913" y="29565"/>
                </a:lnTo>
                <a:lnTo>
                  <a:pt x="15608" y="20650"/>
                </a:lnTo>
                <a:lnTo>
                  <a:pt x="16167" y="17462"/>
                </a:lnTo>
                <a:lnTo>
                  <a:pt x="18732" y="13233"/>
                </a:lnTo>
                <a:lnTo>
                  <a:pt x="21386" y="10490"/>
                </a:lnTo>
                <a:lnTo>
                  <a:pt x="24803" y="10629"/>
                </a:lnTo>
                <a:lnTo>
                  <a:pt x="28181" y="11760"/>
                </a:lnTo>
                <a:lnTo>
                  <a:pt x="31178" y="12026"/>
                </a:lnTo>
                <a:lnTo>
                  <a:pt x="33972" y="10007"/>
                </a:lnTo>
                <a:lnTo>
                  <a:pt x="34340" y="6286"/>
                </a:lnTo>
                <a:lnTo>
                  <a:pt x="31813" y="2920"/>
                </a:lnTo>
                <a:lnTo>
                  <a:pt x="28905" y="2374"/>
                </a:lnTo>
                <a:lnTo>
                  <a:pt x="25768" y="3136"/>
                </a:lnTo>
                <a:lnTo>
                  <a:pt x="23215" y="4635"/>
                </a:lnTo>
                <a:lnTo>
                  <a:pt x="20485" y="7226"/>
                </a:lnTo>
                <a:lnTo>
                  <a:pt x="16649" y="11633"/>
                </a:lnTo>
                <a:lnTo>
                  <a:pt x="15227" y="12153"/>
                </a:lnTo>
                <a:lnTo>
                  <a:pt x="15138" y="1841"/>
                </a:lnTo>
                <a:lnTo>
                  <a:pt x="13080" y="0"/>
                </a:lnTo>
                <a:lnTo>
                  <a:pt x="11849" y="2603"/>
                </a:lnTo>
                <a:lnTo>
                  <a:pt x="8635" y="6413"/>
                </a:lnTo>
                <a:lnTo>
                  <a:pt x="4914" y="8851"/>
                </a:lnTo>
                <a:lnTo>
                  <a:pt x="1282" y="10452"/>
                </a:lnTo>
                <a:lnTo>
                  <a:pt x="3911" y="12750"/>
                </a:lnTo>
                <a:lnTo>
                  <a:pt x="7315" y="13423"/>
                </a:lnTo>
                <a:lnTo>
                  <a:pt x="8801" y="17462"/>
                </a:lnTo>
                <a:close/>
              </a:path>
            </a:pathLst>
          </a:custGeom>
          <a:solidFill>
            <a:srgbClr val="FDFDFD"/>
          </a:solidFill>
        </p:spPr>
        <p:txBody>
          <a:bodyPr wrap="square" lIns="0" tIns="0" rIns="0" bIns="0" rtlCol="0">
            <a:noAutofit/>
          </a:bodyPr>
          <a:lstStyle/>
          <a:p>
            <a:endParaRPr/>
          </a:p>
        </p:txBody>
      </p:sp>
      <p:sp>
        <p:nvSpPr>
          <p:cNvPr id="34" name="object 34"/>
          <p:cNvSpPr/>
          <p:nvPr/>
        </p:nvSpPr>
        <p:spPr>
          <a:xfrm>
            <a:off x="9265811" y="1200200"/>
            <a:ext cx="31546" cy="45580"/>
          </a:xfrm>
          <a:custGeom>
            <a:avLst/>
            <a:gdLst/>
            <a:ahLst/>
            <a:cxnLst/>
            <a:rect l="l" t="t" r="r" b="b"/>
            <a:pathLst>
              <a:path w="31546" h="45580">
                <a:moveTo>
                  <a:pt x="30492" y="45580"/>
                </a:moveTo>
                <a:lnTo>
                  <a:pt x="31546" y="41198"/>
                </a:lnTo>
                <a:lnTo>
                  <a:pt x="29044" y="42722"/>
                </a:lnTo>
                <a:lnTo>
                  <a:pt x="26428" y="43446"/>
                </a:lnTo>
                <a:lnTo>
                  <a:pt x="23787" y="43446"/>
                </a:lnTo>
                <a:lnTo>
                  <a:pt x="23291" y="45580"/>
                </a:lnTo>
                <a:lnTo>
                  <a:pt x="30492" y="45580"/>
                </a:lnTo>
                <a:close/>
              </a:path>
              <a:path w="31546" h="45580">
                <a:moveTo>
                  <a:pt x="1066" y="30835"/>
                </a:moveTo>
                <a:lnTo>
                  <a:pt x="3162" y="34289"/>
                </a:lnTo>
                <a:lnTo>
                  <a:pt x="5308" y="37718"/>
                </a:lnTo>
                <a:lnTo>
                  <a:pt x="7810" y="40309"/>
                </a:lnTo>
                <a:lnTo>
                  <a:pt x="10731" y="42062"/>
                </a:lnTo>
                <a:lnTo>
                  <a:pt x="14668" y="44437"/>
                </a:lnTo>
                <a:lnTo>
                  <a:pt x="18846" y="45580"/>
                </a:lnTo>
                <a:lnTo>
                  <a:pt x="23291" y="45580"/>
                </a:lnTo>
                <a:lnTo>
                  <a:pt x="23787" y="43446"/>
                </a:lnTo>
                <a:lnTo>
                  <a:pt x="19418" y="43446"/>
                </a:lnTo>
                <a:lnTo>
                  <a:pt x="15735" y="41732"/>
                </a:lnTo>
                <a:lnTo>
                  <a:pt x="12788" y="38379"/>
                </a:lnTo>
                <a:lnTo>
                  <a:pt x="9880" y="35064"/>
                </a:lnTo>
                <a:lnTo>
                  <a:pt x="8381" y="30149"/>
                </a:lnTo>
                <a:lnTo>
                  <a:pt x="8381" y="17830"/>
                </a:lnTo>
                <a:lnTo>
                  <a:pt x="9232" y="13334"/>
                </a:lnTo>
                <a:lnTo>
                  <a:pt x="10947" y="10159"/>
                </a:lnTo>
                <a:lnTo>
                  <a:pt x="12623" y="7048"/>
                </a:lnTo>
                <a:lnTo>
                  <a:pt x="17106" y="3784"/>
                </a:lnTo>
                <a:lnTo>
                  <a:pt x="21945" y="2120"/>
                </a:lnTo>
                <a:lnTo>
                  <a:pt x="27508" y="2120"/>
                </a:lnTo>
                <a:lnTo>
                  <a:pt x="30327" y="3060"/>
                </a:lnTo>
                <a:lnTo>
                  <a:pt x="35140" y="6743"/>
                </a:lnTo>
                <a:lnTo>
                  <a:pt x="36906" y="9524"/>
                </a:lnTo>
                <a:lnTo>
                  <a:pt x="38061" y="13207"/>
                </a:lnTo>
                <a:lnTo>
                  <a:pt x="39217" y="16890"/>
                </a:lnTo>
                <a:lnTo>
                  <a:pt x="39801" y="20142"/>
                </a:lnTo>
                <a:lnTo>
                  <a:pt x="39801" y="27190"/>
                </a:lnTo>
                <a:lnTo>
                  <a:pt x="39052" y="30962"/>
                </a:lnTo>
                <a:lnTo>
                  <a:pt x="37553" y="34162"/>
                </a:lnTo>
                <a:lnTo>
                  <a:pt x="36055" y="37376"/>
                </a:lnTo>
                <a:lnTo>
                  <a:pt x="34086" y="39763"/>
                </a:lnTo>
                <a:lnTo>
                  <a:pt x="31546" y="41198"/>
                </a:lnTo>
                <a:lnTo>
                  <a:pt x="30492" y="45580"/>
                </a:lnTo>
                <a:lnTo>
                  <a:pt x="36398" y="43357"/>
                </a:lnTo>
                <a:lnTo>
                  <a:pt x="41147" y="38823"/>
                </a:lnTo>
                <a:lnTo>
                  <a:pt x="45846" y="34340"/>
                </a:lnTo>
                <a:lnTo>
                  <a:pt x="48158" y="29209"/>
                </a:lnTo>
                <a:lnTo>
                  <a:pt x="48158" y="17017"/>
                </a:lnTo>
                <a:lnTo>
                  <a:pt x="45935" y="11455"/>
                </a:lnTo>
                <a:lnTo>
                  <a:pt x="41440" y="6883"/>
                </a:lnTo>
                <a:lnTo>
                  <a:pt x="36956" y="2298"/>
                </a:lnTo>
                <a:lnTo>
                  <a:pt x="31394" y="0"/>
                </a:lnTo>
                <a:lnTo>
                  <a:pt x="20015" y="0"/>
                </a:lnTo>
                <a:lnTo>
                  <a:pt x="16014" y="761"/>
                </a:lnTo>
                <a:lnTo>
                  <a:pt x="12750" y="2260"/>
                </a:lnTo>
                <a:lnTo>
                  <a:pt x="8254" y="4940"/>
                </a:lnTo>
                <a:lnTo>
                  <a:pt x="4102" y="9385"/>
                </a:lnTo>
                <a:lnTo>
                  <a:pt x="2527" y="11887"/>
                </a:lnTo>
                <a:lnTo>
                  <a:pt x="1536" y="14668"/>
                </a:lnTo>
                <a:lnTo>
                  <a:pt x="495" y="17424"/>
                </a:lnTo>
                <a:lnTo>
                  <a:pt x="0" y="20053"/>
                </a:lnTo>
                <a:lnTo>
                  <a:pt x="0" y="26898"/>
                </a:lnTo>
                <a:lnTo>
                  <a:pt x="1066" y="30835"/>
                </a:lnTo>
                <a:close/>
              </a:path>
            </a:pathLst>
          </a:custGeom>
          <a:solidFill>
            <a:srgbClr val="FDFDFD"/>
          </a:solidFill>
        </p:spPr>
        <p:txBody>
          <a:bodyPr wrap="square" lIns="0" tIns="0" rIns="0" bIns="0" rtlCol="0">
            <a:noAutofit/>
          </a:bodyPr>
          <a:lstStyle/>
          <a:p>
            <a:endParaRPr/>
          </a:p>
        </p:txBody>
      </p:sp>
      <p:sp>
        <p:nvSpPr>
          <p:cNvPr id="35" name="object 35"/>
          <p:cNvSpPr/>
          <p:nvPr/>
        </p:nvSpPr>
        <p:spPr>
          <a:xfrm>
            <a:off x="9335567" y="1196632"/>
            <a:ext cx="50990" cy="76225"/>
          </a:xfrm>
          <a:custGeom>
            <a:avLst/>
            <a:gdLst/>
            <a:ahLst/>
            <a:cxnLst/>
            <a:rect l="l" t="t" r="r" b="b"/>
            <a:pathLst>
              <a:path w="50990" h="76225">
                <a:moveTo>
                  <a:pt x="21424" y="73088"/>
                </a:moveTo>
                <a:lnTo>
                  <a:pt x="18529" y="72872"/>
                </a:lnTo>
                <a:lnTo>
                  <a:pt x="15874" y="72339"/>
                </a:lnTo>
                <a:lnTo>
                  <a:pt x="14884" y="70256"/>
                </a:lnTo>
                <a:lnTo>
                  <a:pt x="14630" y="64033"/>
                </a:lnTo>
                <a:lnTo>
                  <a:pt x="14630" y="50647"/>
                </a:lnTo>
                <a:lnTo>
                  <a:pt x="14376" y="37071"/>
                </a:lnTo>
                <a:lnTo>
                  <a:pt x="14160" y="35483"/>
                </a:lnTo>
                <a:lnTo>
                  <a:pt x="14033" y="28257"/>
                </a:lnTo>
                <a:lnTo>
                  <a:pt x="14033" y="15265"/>
                </a:lnTo>
                <a:lnTo>
                  <a:pt x="15684" y="12369"/>
                </a:lnTo>
                <a:lnTo>
                  <a:pt x="19380" y="10490"/>
                </a:lnTo>
                <a:lnTo>
                  <a:pt x="23317" y="9372"/>
                </a:lnTo>
                <a:lnTo>
                  <a:pt x="30924" y="9372"/>
                </a:lnTo>
                <a:lnTo>
                  <a:pt x="35293" y="11125"/>
                </a:lnTo>
                <a:lnTo>
                  <a:pt x="38544" y="14655"/>
                </a:lnTo>
                <a:lnTo>
                  <a:pt x="41795" y="18173"/>
                </a:lnTo>
                <a:lnTo>
                  <a:pt x="43421" y="22936"/>
                </a:lnTo>
                <a:lnTo>
                  <a:pt x="43421" y="34010"/>
                </a:lnTo>
                <a:lnTo>
                  <a:pt x="41871" y="38061"/>
                </a:lnTo>
                <a:lnTo>
                  <a:pt x="38836" y="41198"/>
                </a:lnTo>
                <a:lnTo>
                  <a:pt x="35699" y="44348"/>
                </a:lnTo>
                <a:lnTo>
                  <a:pt x="31953" y="45910"/>
                </a:lnTo>
                <a:lnTo>
                  <a:pt x="23101" y="45910"/>
                </a:lnTo>
                <a:lnTo>
                  <a:pt x="19761" y="45008"/>
                </a:lnTo>
                <a:lnTo>
                  <a:pt x="15913" y="41986"/>
                </a:lnTo>
                <a:lnTo>
                  <a:pt x="16535" y="45910"/>
                </a:lnTo>
                <a:lnTo>
                  <a:pt x="20700" y="47663"/>
                </a:lnTo>
                <a:lnTo>
                  <a:pt x="24422" y="48513"/>
                </a:lnTo>
                <a:lnTo>
                  <a:pt x="31445" y="48513"/>
                </a:lnTo>
                <a:lnTo>
                  <a:pt x="35204" y="47612"/>
                </a:lnTo>
                <a:lnTo>
                  <a:pt x="38963" y="45821"/>
                </a:lnTo>
                <a:lnTo>
                  <a:pt x="42684" y="44018"/>
                </a:lnTo>
                <a:lnTo>
                  <a:pt x="45643" y="41287"/>
                </a:lnTo>
                <a:lnTo>
                  <a:pt x="47777" y="37642"/>
                </a:lnTo>
                <a:lnTo>
                  <a:pt x="49872" y="34061"/>
                </a:lnTo>
                <a:lnTo>
                  <a:pt x="50990" y="29933"/>
                </a:lnTo>
                <a:lnTo>
                  <a:pt x="50990" y="19189"/>
                </a:lnTo>
                <a:lnTo>
                  <a:pt x="49060" y="14173"/>
                </a:lnTo>
                <a:lnTo>
                  <a:pt x="45300" y="10261"/>
                </a:lnTo>
                <a:lnTo>
                  <a:pt x="41490" y="6324"/>
                </a:lnTo>
                <a:lnTo>
                  <a:pt x="36829" y="4394"/>
                </a:lnTo>
                <a:lnTo>
                  <a:pt x="28232" y="4394"/>
                </a:lnTo>
                <a:lnTo>
                  <a:pt x="25285" y="4876"/>
                </a:lnTo>
                <a:lnTo>
                  <a:pt x="22453" y="5829"/>
                </a:lnTo>
                <a:lnTo>
                  <a:pt x="19545" y="6807"/>
                </a:lnTo>
                <a:lnTo>
                  <a:pt x="16852" y="8166"/>
                </a:lnTo>
                <a:lnTo>
                  <a:pt x="14160" y="10134"/>
                </a:lnTo>
                <a:lnTo>
                  <a:pt x="14160" y="0"/>
                </a:lnTo>
                <a:lnTo>
                  <a:pt x="11061" y="1485"/>
                </a:lnTo>
                <a:lnTo>
                  <a:pt x="7277" y="4622"/>
                </a:lnTo>
                <a:lnTo>
                  <a:pt x="4724" y="5918"/>
                </a:lnTo>
                <a:lnTo>
                  <a:pt x="939" y="7531"/>
                </a:lnTo>
                <a:lnTo>
                  <a:pt x="647" y="9156"/>
                </a:lnTo>
                <a:lnTo>
                  <a:pt x="3301" y="9639"/>
                </a:lnTo>
                <a:lnTo>
                  <a:pt x="5994" y="10871"/>
                </a:lnTo>
                <a:lnTo>
                  <a:pt x="7277" y="14655"/>
                </a:lnTo>
                <a:lnTo>
                  <a:pt x="7340" y="17805"/>
                </a:lnTo>
                <a:lnTo>
                  <a:pt x="7531" y="37503"/>
                </a:lnTo>
                <a:lnTo>
                  <a:pt x="7794" y="53822"/>
                </a:lnTo>
                <a:lnTo>
                  <a:pt x="7943" y="65262"/>
                </a:lnTo>
                <a:lnTo>
                  <a:pt x="7962" y="69062"/>
                </a:lnTo>
                <a:lnTo>
                  <a:pt x="7150" y="71653"/>
                </a:lnTo>
                <a:lnTo>
                  <a:pt x="5524" y="72567"/>
                </a:lnTo>
                <a:lnTo>
                  <a:pt x="50" y="73647"/>
                </a:lnTo>
                <a:lnTo>
                  <a:pt x="0" y="75691"/>
                </a:lnTo>
                <a:lnTo>
                  <a:pt x="15100" y="75780"/>
                </a:lnTo>
                <a:lnTo>
                  <a:pt x="20015" y="76225"/>
                </a:lnTo>
                <a:lnTo>
                  <a:pt x="25361" y="76136"/>
                </a:lnTo>
                <a:lnTo>
                  <a:pt x="23355" y="73507"/>
                </a:lnTo>
                <a:lnTo>
                  <a:pt x="21424" y="73088"/>
                </a:lnTo>
                <a:close/>
              </a:path>
              <a:path w="50990" h="76225">
                <a:moveTo>
                  <a:pt x="14630" y="50647"/>
                </a:moveTo>
                <a:lnTo>
                  <a:pt x="14693" y="45173"/>
                </a:lnTo>
                <a:lnTo>
                  <a:pt x="16535" y="45910"/>
                </a:lnTo>
                <a:lnTo>
                  <a:pt x="15913" y="41986"/>
                </a:lnTo>
                <a:lnTo>
                  <a:pt x="14884" y="39941"/>
                </a:lnTo>
                <a:lnTo>
                  <a:pt x="14376" y="37071"/>
                </a:lnTo>
                <a:lnTo>
                  <a:pt x="14630" y="50647"/>
                </a:lnTo>
                <a:close/>
              </a:path>
            </a:pathLst>
          </a:custGeom>
          <a:solidFill>
            <a:srgbClr val="FDFDFD"/>
          </a:solidFill>
        </p:spPr>
        <p:txBody>
          <a:bodyPr wrap="square" lIns="0" tIns="0" rIns="0" bIns="0" rtlCol="0">
            <a:noAutofit/>
          </a:bodyPr>
          <a:lstStyle/>
          <a:p>
            <a:endParaRPr/>
          </a:p>
        </p:txBody>
      </p:sp>
      <p:sp>
        <p:nvSpPr>
          <p:cNvPr id="36" name="object 36"/>
          <p:cNvSpPr/>
          <p:nvPr/>
        </p:nvSpPr>
        <p:spPr>
          <a:xfrm>
            <a:off x="9411226" y="1200207"/>
            <a:ext cx="38887" cy="45580"/>
          </a:xfrm>
          <a:custGeom>
            <a:avLst/>
            <a:gdLst/>
            <a:ahLst/>
            <a:cxnLst/>
            <a:rect l="l" t="t" r="r" b="b"/>
            <a:pathLst>
              <a:path w="38887" h="45580">
                <a:moveTo>
                  <a:pt x="1460" y="15125"/>
                </a:moveTo>
                <a:lnTo>
                  <a:pt x="241" y="20091"/>
                </a:lnTo>
                <a:lnTo>
                  <a:pt x="0" y="23685"/>
                </a:lnTo>
                <a:lnTo>
                  <a:pt x="0" y="28689"/>
                </a:lnTo>
                <a:lnTo>
                  <a:pt x="1015" y="32918"/>
                </a:lnTo>
                <a:lnTo>
                  <a:pt x="3124" y="36423"/>
                </a:lnTo>
                <a:lnTo>
                  <a:pt x="5219" y="39890"/>
                </a:lnTo>
                <a:lnTo>
                  <a:pt x="8127" y="42456"/>
                </a:lnTo>
                <a:lnTo>
                  <a:pt x="11722" y="44056"/>
                </a:lnTo>
                <a:lnTo>
                  <a:pt x="16725" y="45580"/>
                </a:lnTo>
                <a:lnTo>
                  <a:pt x="22009" y="45580"/>
                </a:lnTo>
                <a:lnTo>
                  <a:pt x="25285" y="45110"/>
                </a:lnTo>
                <a:lnTo>
                  <a:pt x="30314" y="43268"/>
                </a:lnTo>
                <a:lnTo>
                  <a:pt x="35242" y="40195"/>
                </a:lnTo>
                <a:lnTo>
                  <a:pt x="38887" y="36385"/>
                </a:lnTo>
                <a:lnTo>
                  <a:pt x="38620" y="33515"/>
                </a:lnTo>
                <a:lnTo>
                  <a:pt x="34759" y="36601"/>
                </a:lnTo>
                <a:lnTo>
                  <a:pt x="30848" y="38861"/>
                </a:lnTo>
                <a:lnTo>
                  <a:pt x="26822" y="39890"/>
                </a:lnTo>
                <a:lnTo>
                  <a:pt x="20967" y="39890"/>
                </a:lnTo>
                <a:lnTo>
                  <a:pt x="17792" y="38988"/>
                </a:lnTo>
                <a:lnTo>
                  <a:pt x="15227" y="37325"/>
                </a:lnTo>
                <a:lnTo>
                  <a:pt x="12661" y="35699"/>
                </a:lnTo>
                <a:lnTo>
                  <a:pt x="10744" y="33299"/>
                </a:lnTo>
                <a:lnTo>
                  <a:pt x="9309" y="30187"/>
                </a:lnTo>
                <a:lnTo>
                  <a:pt x="8000" y="27012"/>
                </a:lnTo>
                <a:lnTo>
                  <a:pt x="7277" y="24371"/>
                </a:lnTo>
                <a:lnTo>
                  <a:pt x="7315" y="19570"/>
                </a:lnTo>
                <a:lnTo>
                  <a:pt x="7785" y="16319"/>
                </a:lnTo>
                <a:lnTo>
                  <a:pt x="12623" y="16319"/>
                </a:lnTo>
                <a:lnTo>
                  <a:pt x="10960" y="14147"/>
                </a:lnTo>
                <a:lnTo>
                  <a:pt x="8407" y="14147"/>
                </a:lnTo>
                <a:lnTo>
                  <a:pt x="9410" y="9778"/>
                </a:lnTo>
                <a:lnTo>
                  <a:pt x="11341" y="7353"/>
                </a:lnTo>
                <a:lnTo>
                  <a:pt x="13804" y="4178"/>
                </a:lnTo>
                <a:lnTo>
                  <a:pt x="17157" y="2590"/>
                </a:lnTo>
                <a:lnTo>
                  <a:pt x="21247" y="2590"/>
                </a:lnTo>
                <a:lnTo>
                  <a:pt x="24942" y="2984"/>
                </a:lnTo>
                <a:lnTo>
                  <a:pt x="27851" y="4571"/>
                </a:lnTo>
                <a:lnTo>
                  <a:pt x="29692" y="7124"/>
                </a:lnTo>
                <a:lnTo>
                  <a:pt x="30759" y="9867"/>
                </a:lnTo>
                <a:lnTo>
                  <a:pt x="29768" y="12903"/>
                </a:lnTo>
                <a:lnTo>
                  <a:pt x="27165" y="13334"/>
                </a:lnTo>
                <a:lnTo>
                  <a:pt x="18224" y="13906"/>
                </a:lnTo>
                <a:lnTo>
                  <a:pt x="16662" y="16281"/>
                </a:lnTo>
                <a:lnTo>
                  <a:pt x="38290" y="16116"/>
                </a:lnTo>
                <a:lnTo>
                  <a:pt x="38290" y="15341"/>
                </a:lnTo>
                <a:lnTo>
                  <a:pt x="37490" y="10807"/>
                </a:lnTo>
                <a:lnTo>
                  <a:pt x="36144" y="8204"/>
                </a:lnTo>
                <a:lnTo>
                  <a:pt x="34734" y="5638"/>
                </a:lnTo>
                <a:lnTo>
                  <a:pt x="32600" y="3492"/>
                </a:lnTo>
                <a:lnTo>
                  <a:pt x="29730" y="1879"/>
                </a:lnTo>
                <a:lnTo>
                  <a:pt x="27609" y="584"/>
                </a:lnTo>
                <a:lnTo>
                  <a:pt x="24942" y="0"/>
                </a:lnTo>
                <a:lnTo>
                  <a:pt x="18503" y="0"/>
                </a:lnTo>
                <a:lnTo>
                  <a:pt x="15760" y="495"/>
                </a:lnTo>
                <a:lnTo>
                  <a:pt x="11899" y="2120"/>
                </a:lnTo>
                <a:lnTo>
                  <a:pt x="7873" y="5029"/>
                </a:lnTo>
                <a:lnTo>
                  <a:pt x="5092" y="7810"/>
                </a:lnTo>
                <a:lnTo>
                  <a:pt x="4063" y="9740"/>
                </a:lnTo>
                <a:lnTo>
                  <a:pt x="2527" y="12522"/>
                </a:lnTo>
                <a:lnTo>
                  <a:pt x="1460" y="15125"/>
                </a:lnTo>
                <a:close/>
              </a:path>
              <a:path w="38887" h="45580">
                <a:moveTo>
                  <a:pt x="12801" y="14147"/>
                </a:moveTo>
                <a:lnTo>
                  <a:pt x="10960" y="14147"/>
                </a:lnTo>
                <a:lnTo>
                  <a:pt x="12623" y="16319"/>
                </a:lnTo>
                <a:lnTo>
                  <a:pt x="16662" y="16281"/>
                </a:lnTo>
                <a:lnTo>
                  <a:pt x="18224" y="13906"/>
                </a:lnTo>
                <a:lnTo>
                  <a:pt x="12801" y="14147"/>
                </a:lnTo>
                <a:close/>
              </a:path>
            </a:pathLst>
          </a:custGeom>
          <a:solidFill>
            <a:srgbClr val="FDFDFD"/>
          </a:solidFill>
        </p:spPr>
        <p:txBody>
          <a:bodyPr wrap="square" lIns="0" tIns="0" rIns="0" bIns="0" rtlCol="0">
            <a:noAutofit/>
          </a:bodyPr>
          <a:lstStyle/>
          <a:p>
            <a:endParaRPr/>
          </a:p>
        </p:txBody>
      </p:sp>
      <p:sp>
        <p:nvSpPr>
          <p:cNvPr id="37" name="object 37"/>
          <p:cNvSpPr/>
          <p:nvPr/>
        </p:nvSpPr>
        <p:spPr>
          <a:xfrm>
            <a:off x="9471410" y="1197829"/>
            <a:ext cx="34429" cy="46888"/>
          </a:xfrm>
          <a:custGeom>
            <a:avLst/>
            <a:gdLst/>
            <a:ahLst/>
            <a:cxnLst/>
            <a:rect l="l" t="t" r="r" b="b"/>
            <a:pathLst>
              <a:path w="34429" h="46888">
                <a:moveTo>
                  <a:pt x="6070" y="13017"/>
                </a:moveTo>
                <a:lnTo>
                  <a:pt x="8686" y="15620"/>
                </a:lnTo>
                <a:lnTo>
                  <a:pt x="8978" y="19342"/>
                </a:lnTo>
                <a:lnTo>
                  <a:pt x="9067" y="40728"/>
                </a:lnTo>
                <a:lnTo>
                  <a:pt x="7950" y="43294"/>
                </a:lnTo>
                <a:lnTo>
                  <a:pt x="3467" y="44068"/>
                </a:lnTo>
                <a:lnTo>
                  <a:pt x="279" y="44703"/>
                </a:lnTo>
                <a:lnTo>
                  <a:pt x="0" y="46888"/>
                </a:lnTo>
                <a:lnTo>
                  <a:pt x="8978" y="46672"/>
                </a:lnTo>
                <a:lnTo>
                  <a:pt x="11937" y="46481"/>
                </a:lnTo>
                <a:lnTo>
                  <a:pt x="22923" y="46481"/>
                </a:lnTo>
                <a:lnTo>
                  <a:pt x="28828" y="46672"/>
                </a:lnTo>
                <a:lnTo>
                  <a:pt x="27114" y="44361"/>
                </a:lnTo>
                <a:lnTo>
                  <a:pt x="24422" y="44195"/>
                </a:lnTo>
                <a:lnTo>
                  <a:pt x="21424" y="43814"/>
                </a:lnTo>
                <a:lnTo>
                  <a:pt x="17564" y="43510"/>
                </a:lnTo>
                <a:lnTo>
                  <a:pt x="16611" y="42849"/>
                </a:lnTo>
                <a:lnTo>
                  <a:pt x="16040" y="40220"/>
                </a:lnTo>
                <a:lnTo>
                  <a:pt x="15913" y="29565"/>
                </a:lnTo>
                <a:lnTo>
                  <a:pt x="15633" y="20675"/>
                </a:lnTo>
                <a:lnTo>
                  <a:pt x="16205" y="17462"/>
                </a:lnTo>
                <a:lnTo>
                  <a:pt x="18821" y="13233"/>
                </a:lnTo>
                <a:lnTo>
                  <a:pt x="22136" y="10325"/>
                </a:lnTo>
                <a:lnTo>
                  <a:pt x="24828" y="10629"/>
                </a:lnTo>
                <a:lnTo>
                  <a:pt x="28232" y="11760"/>
                </a:lnTo>
                <a:lnTo>
                  <a:pt x="31203" y="12026"/>
                </a:lnTo>
                <a:lnTo>
                  <a:pt x="34429" y="9093"/>
                </a:lnTo>
                <a:lnTo>
                  <a:pt x="34429" y="6286"/>
                </a:lnTo>
                <a:lnTo>
                  <a:pt x="31902" y="2920"/>
                </a:lnTo>
                <a:lnTo>
                  <a:pt x="28955" y="2374"/>
                </a:lnTo>
                <a:lnTo>
                  <a:pt x="25806" y="3136"/>
                </a:lnTo>
                <a:lnTo>
                  <a:pt x="23266" y="4635"/>
                </a:lnTo>
                <a:lnTo>
                  <a:pt x="21818" y="6007"/>
                </a:lnTo>
                <a:lnTo>
                  <a:pt x="18453" y="9334"/>
                </a:lnTo>
                <a:lnTo>
                  <a:pt x="15316" y="12153"/>
                </a:lnTo>
                <a:lnTo>
                  <a:pt x="15316" y="5918"/>
                </a:lnTo>
                <a:lnTo>
                  <a:pt x="15189" y="1841"/>
                </a:lnTo>
                <a:lnTo>
                  <a:pt x="13131" y="0"/>
                </a:lnTo>
                <a:lnTo>
                  <a:pt x="11937" y="2628"/>
                </a:lnTo>
                <a:lnTo>
                  <a:pt x="8686" y="6413"/>
                </a:lnTo>
                <a:lnTo>
                  <a:pt x="4965" y="8877"/>
                </a:lnTo>
                <a:lnTo>
                  <a:pt x="1320" y="10452"/>
                </a:lnTo>
                <a:lnTo>
                  <a:pt x="2781" y="12560"/>
                </a:lnTo>
                <a:lnTo>
                  <a:pt x="6070" y="13017"/>
                </a:lnTo>
                <a:close/>
              </a:path>
            </a:pathLst>
          </a:custGeom>
          <a:solidFill>
            <a:srgbClr val="FDFDFD"/>
          </a:solidFill>
        </p:spPr>
        <p:txBody>
          <a:bodyPr wrap="square" lIns="0" tIns="0" rIns="0" bIns="0" rtlCol="0">
            <a:noAutofit/>
          </a:bodyPr>
          <a:lstStyle/>
          <a:p>
            <a:endParaRPr/>
          </a:p>
        </p:txBody>
      </p:sp>
      <p:sp>
        <p:nvSpPr>
          <p:cNvPr id="38" name="object 38"/>
          <p:cNvSpPr/>
          <p:nvPr/>
        </p:nvSpPr>
        <p:spPr>
          <a:xfrm>
            <a:off x="9529167" y="1191158"/>
            <a:ext cx="27254" cy="54203"/>
          </a:xfrm>
          <a:custGeom>
            <a:avLst/>
            <a:gdLst/>
            <a:ahLst/>
            <a:cxnLst/>
            <a:rect l="l" t="t" r="r" b="b"/>
            <a:pathLst>
              <a:path w="27254" h="54203">
                <a:moveTo>
                  <a:pt x="5587" y="21310"/>
                </a:moveTo>
                <a:lnTo>
                  <a:pt x="5626" y="27063"/>
                </a:lnTo>
                <a:lnTo>
                  <a:pt x="5397" y="39166"/>
                </a:lnTo>
                <a:lnTo>
                  <a:pt x="5397" y="44107"/>
                </a:lnTo>
                <a:lnTo>
                  <a:pt x="5626" y="47294"/>
                </a:lnTo>
                <a:lnTo>
                  <a:pt x="6095" y="48767"/>
                </a:lnTo>
                <a:lnTo>
                  <a:pt x="7467" y="51511"/>
                </a:lnTo>
                <a:lnTo>
                  <a:pt x="10553" y="53670"/>
                </a:lnTo>
                <a:lnTo>
                  <a:pt x="14820" y="54203"/>
                </a:lnTo>
                <a:lnTo>
                  <a:pt x="18097" y="54203"/>
                </a:lnTo>
                <a:lnTo>
                  <a:pt x="20726" y="53797"/>
                </a:lnTo>
                <a:lnTo>
                  <a:pt x="22720" y="53047"/>
                </a:lnTo>
                <a:lnTo>
                  <a:pt x="26479" y="51053"/>
                </a:lnTo>
                <a:lnTo>
                  <a:pt x="26542" y="47942"/>
                </a:lnTo>
                <a:lnTo>
                  <a:pt x="23329" y="49669"/>
                </a:lnTo>
                <a:lnTo>
                  <a:pt x="20764" y="50241"/>
                </a:lnTo>
                <a:lnTo>
                  <a:pt x="18072" y="50520"/>
                </a:lnTo>
                <a:lnTo>
                  <a:pt x="13881" y="48640"/>
                </a:lnTo>
                <a:lnTo>
                  <a:pt x="12433" y="44957"/>
                </a:lnTo>
                <a:lnTo>
                  <a:pt x="12433" y="41236"/>
                </a:lnTo>
                <a:lnTo>
                  <a:pt x="12560" y="27063"/>
                </a:lnTo>
                <a:lnTo>
                  <a:pt x="12382" y="19024"/>
                </a:lnTo>
                <a:lnTo>
                  <a:pt x="13754" y="15824"/>
                </a:lnTo>
                <a:lnTo>
                  <a:pt x="17856" y="15697"/>
                </a:lnTo>
                <a:lnTo>
                  <a:pt x="26161" y="15379"/>
                </a:lnTo>
                <a:lnTo>
                  <a:pt x="27254" y="14401"/>
                </a:lnTo>
                <a:lnTo>
                  <a:pt x="25857" y="11455"/>
                </a:lnTo>
                <a:lnTo>
                  <a:pt x="22567" y="11455"/>
                </a:lnTo>
                <a:lnTo>
                  <a:pt x="19316" y="11620"/>
                </a:lnTo>
                <a:lnTo>
                  <a:pt x="16700" y="11760"/>
                </a:lnTo>
                <a:lnTo>
                  <a:pt x="12750" y="11760"/>
                </a:lnTo>
                <a:lnTo>
                  <a:pt x="12852" y="5168"/>
                </a:lnTo>
                <a:lnTo>
                  <a:pt x="12623" y="38"/>
                </a:lnTo>
                <a:lnTo>
                  <a:pt x="10782" y="0"/>
                </a:lnTo>
                <a:lnTo>
                  <a:pt x="10121" y="1663"/>
                </a:lnTo>
                <a:lnTo>
                  <a:pt x="8750" y="5118"/>
                </a:lnTo>
                <a:lnTo>
                  <a:pt x="6870" y="8559"/>
                </a:lnTo>
                <a:lnTo>
                  <a:pt x="3365" y="11976"/>
                </a:lnTo>
                <a:lnTo>
                  <a:pt x="0" y="13690"/>
                </a:lnTo>
                <a:lnTo>
                  <a:pt x="152" y="16281"/>
                </a:lnTo>
                <a:lnTo>
                  <a:pt x="4533" y="16078"/>
                </a:lnTo>
                <a:lnTo>
                  <a:pt x="5587" y="18173"/>
                </a:lnTo>
                <a:lnTo>
                  <a:pt x="5587" y="21310"/>
                </a:lnTo>
                <a:close/>
              </a:path>
            </a:pathLst>
          </a:custGeom>
          <a:solidFill>
            <a:srgbClr val="FDFDFD"/>
          </a:solidFill>
        </p:spPr>
        <p:txBody>
          <a:bodyPr wrap="square" lIns="0" tIns="0" rIns="0" bIns="0" rtlCol="0">
            <a:noAutofit/>
          </a:bodyPr>
          <a:lstStyle/>
          <a:p>
            <a:endParaRPr/>
          </a:p>
        </p:txBody>
      </p:sp>
      <p:sp>
        <p:nvSpPr>
          <p:cNvPr id="39" name="object 39"/>
          <p:cNvSpPr/>
          <p:nvPr/>
        </p:nvSpPr>
        <p:spPr>
          <a:xfrm>
            <a:off x="9574017" y="1201682"/>
            <a:ext cx="46875" cy="69722"/>
          </a:xfrm>
          <a:custGeom>
            <a:avLst/>
            <a:gdLst/>
            <a:ahLst/>
            <a:cxnLst/>
            <a:rect l="l" t="t" r="r" b="b"/>
            <a:pathLst>
              <a:path w="46875" h="69722">
                <a:moveTo>
                  <a:pt x="2006" y="177"/>
                </a:moveTo>
                <a:lnTo>
                  <a:pt x="0" y="317"/>
                </a:lnTo>
                <a:lnTo>
                  <a:pt x="1790" y="2451"/>
                </a:lnTo>
                <a:lnTo>
                  <a:pt x="5435" y="3682"/>
                </a:lnTo>
                <a:lnTo>
                  <a:pt x="6413" y="5232"/>
                </a:lnTo>
                <a:lnTo>
                  <a:pt x="10515" y="16509"/>
                </a:lnTo>
                <a:lnTo>
                  <a:pt x="12953" y="23228"/>
                </a:lnTo>
                <a:lnTo>
                  <a:pt x="13817" y="25260"/>
                </a:lnTo>
                <a:lnTo>
                  <a:pt x="19786" y="41109"/>
                </a:lnTo>
                <a:lnTo>
                  <a:pt x="20726" y="43433"/>
                </a:lnTo>
                <a:lnTo>
                  <a:pt x="21259" y="46418"/>
                </a:lnTo>
                <a:lnTo>
                  <a:pt x="20612" y="49656"/>
                </a:lnTo>
                <a:lnTo>
                  <a:pt x="19329" y="52831"/>
                </a:lnTo>
                <a:lnTo>
                  <a:pt x="18021" y="56032"/>
                </a:lnTo>
                <a:lnTo>
                  <a:pt x="16548" y="58902"/>
                </a:lnTo>
                <a:lnTo>
                  <a:pt x="14757" y="61506"/>
                </a:lnTo>
                <a:lnTo>
                  <a:pt x="13080" y="62839"/>
                </a:lnTo>
                <a:lnTo>
                  <a:pt x="10312" y="62598"/>
                </a:lnTo>
                <a:lnTo>
                  <a:pt x="7035" y="61975"/>
                </a:lnTo>
                <a:lnTo>
                  <a:pt x="6375" y="62153"/>
                </a:lnTo>
                <a:lnTo>
                  <a:pt x="3594" y="64617"/>
                </a:lnTo>
                <a:lnTo>
                  <a:pt x="3975" y="67970"/>
                </a:lnTo>
                <a:lnTo>
                  <a:pt x="6667" y="69722"/>
                </a:lnTo>
                <a:lnTo>
                  <a:pt x="10007" y="69557"/>
                </a:lnTo>
                <a:lnTo>
                  <a:pt x="12788" y="68313"/>
                </a:lnTo>
                <a:lnTo>
                  <a:pt x="14477" y="66852"/>
                </a:lnTo>
                <a:lnTo>
                  <a:pt x="16675" y="63868"/>
                </a:lnTo>
                <a:lnTo>
                  <a:pt x="18021" y="61302"/>
                </a:lnTo>
                <a:lnTo>
                  <a:pt x="19583" y="57962"/>
                </a:lnTo>
                <a:lnTo>
                  <a:pt x="26238" y="39928"/>
                </a:lnTo>
                <a:lnTo>
                  <a:pt x="35432" y="15874"/>
                </a:lnTo>
                <a:lnTo>
                  <a:pt x="35496" y="15570"/>
                </a:lnTo>
                <a:lnTo>
                  <a:pt x="36652" y="12750"/>
                </a:lnTo>
                <a:lnTo>
                  <a:pt x="37807" y="9550"/>
                </a:lnTo>
                <a:lnTo>
                  <a:pt x="38900" y="6464"/>
                </a:lnTo>
                <a:lnTo>
                  <a:pt x="40500" y="3809"/>
                </a:lnTo>
                <a:lnTo>
                  <a:pt x="43192" y="2501"/>
                </a:lnTo>
                <a:lnTo>
                  <a:pt x="46875" y="660"/>
                </a:lnTo>
                <a:lnTo>
                  <a:pt x="44183" y="88"/>
                </a:lnTo>
                <a:lnTo>
                  <a:pt x="28447" y="0"/>
                </a:lnTo>
                <a:lnTo>
                  <a:pt x="29679" y="2108"/>
                </a:lnTo>
                <a:lnTo>
                  <a:pt x="32245" y="2743"/>
                </a:lnTo>
                <a:lnTo>
                  <a:pt x="35712" y="5435"/>
                </a:lnTo>
                <a:lnTo>
                  <a:pt x="35394" y="8089"/>
                </a:lnTo>
                <a:lnTo>
                  <a:pt x="34810" y="10871"/>
                </a:lnTo>
                <a:lnTo>
                  <a:pt x="34048" y="13690"/>
                </a:lnTo>
                <a:lnTo>
                  <a:pt x="32969" y="16509"/>
                </a:lnTo>
                <a:lnTo>
                  <a:pt x="28397" y="29222"/>
                </a:lnTo>
                <a:lnTo>
                  <a:pt x="27089" y="32575"/>
                </a:lnTo>
                <a:lnTo>
                  <a:pt x="26009" y="35318"/>
                </a:lnTo>
                <a:lnTo>
                  <a:pt x="25018" y="37477"/>
                </a:lnTo>
                <a:lnTo>
                  <a:pt x="23418" y="33566"/>
                </a:lnTo>
                <a:lnTo>
                  <a:pt x="21615" y="28790"/>
                </a:lnTo>
                <a:lnTo>
                  <a:pt x="19723" y="23317"/>
                </a:lnTo>
                <a:lnTo>
                  <a:pt x="17081" y="15659"/>
                </a:lnTo>
                <a:lnTo>
                  <a:pt x="15379" y="10528"/>
                </a:lnTo>
                <a:lnTo>
                  <a:pt x="14579" y="7886"/>
                </a:lnTo>
                <a:lnTo>
                  <a:pt x="14071" y="6375"/>
                </a:lnTo>
                <a:lnTo>
                  <a:pt x="13538" y="3682"/>
                </a:lnTo>
                <a:lnTo>
                  <a:pt x="16103" y="2616"/>
                </a:lnTo>
                <a:lnTo>
                  <a:pt x="20104" y="266"/>
                </a:lnTo>
                <a:lnTo>
                  <a:pt x="16382" y="139"/>
                </a:lnTo>
                <a:lnTo>
                  <a:pt x="2006" y="177"/>
                </a:lnTo>
                <a:close/>
              </a:path>
            </a:pathLst>
          </a:custGeom>
          <a:solidFill>
            <a:srgbClr val="FDFDFD"/>
          </a:solidFill>
        </p:spPr>
        <p:txBody>
          <a:bodyPr wrap="square" lIns="0" tIns="0" rIns="0" bIns="0" rtlCol="0">
            <a:noAutofit/>
          </a:bodyPr>
          <a:lstStyle/>
          <a:p>
            <a:endParaRPr/>
          </a:p>
        </p:txBody>
      </p:sp>
      <p:sp>
        <p:nvSpPr>
          <p:cNvPr id="40" name="object 40"/>
          <p:cNvSpPr/>
          <p:nvPr/>
        </p:nvSpPr>
        <p:spPr>
          <a:xfrm>
            <a:off x="7500223" y="781297"/>
            <a:ext cx="329717" cy="322999"/>
          </a:xfrm>
          <a:custGeom>
            <a:avLst/>
            <a:gdLst/>
            <a:ahLst/>
            <a:cxnLst/>
            <a:rect l="l" t="t" r="r" b="b"/>
            <a:pathLst>
              <a:path w="329717" h="322999">
                <a:moveTo>
                  <a:pt x="283717" y="189268"/>
                </a:moveTo>
                <a:lnTo>
                  <a:pt x="288531" y="189268"/>
                </a:lnTo>
                <a:lnTo>
                  <a:pt x="314464" y="189471"/>
                </a:lnTo>
                <a:lnTo>
                  <a:pt x="317868" y="189471"/>
                </a:lnTo>
                <a:lnTo>
                  <a:pt x="322618" y="188785"/>
                </a:lnTo>
                <a:lnTo>
                  <a:pt x="328739" y="187350"/>
                </a:lnTo>
                <a:lnTo>
                  <a:pt x="329374" y="184657"/>
                </a:lnTo>
                <a:lnTo>
                  <a:pt x="329717" y="180619"/>
                </a:lnTo>
                <a:lnTo>
                  <a:pt x="327317" y="177761"/>
                </a:lnTo>
                <a:lnTo>
                  <a:pt x="321843" y="177469"/>
                </a:lnTo>
                <a:lnTo>
                  <a:pt x="317182" y="177291"/>
                </a:lnTo>
                <a:lnTo>
                  <a:pt x="313359" y="177291"/>
                </a:lnTo>
                <a:lnTo>
                  <a:pt x="281241" y="177558"/>
                </a:lnTo>
                <a:lnTo>
                  <a:pt x="258876" y="176568"/>
                </a:lnTo>
                <a:lnTo>
                  <a:pt x="256112" y="176495"/>
                </a:lnTo>
                <a:lnTo>
                  <a:pt x="241504" y="176181"/>
                </a:lnTo>
                <a:lnTo>
                  <a:pt x="216008" y="176181"/>
                </a:lnTo>
                <a:lnTo>
                  <a:pt x="201252" y="176539"/>
                </a:lnTo>
                <a:lnTo>
                  <a:pt x="190098" y="177166"/>
                </a:lnTo>
                <a:lnTo>
                  <a:pt x="182549" y="178066"/>
                </a:lnTo>
                <a:lnTo>
                  <a:pt x="180873" y="181241"/>
                </a:lnTo>
                <a:lnTo>
                  <a:pt x="184302" y="187299"/>
                </a:lnTo>
                <a:lnTo>
                  <a:pt x="187705" y="187972"/>
                </a:lnTo>
                <a:lnTo>
                  <a:pt x="193814" y="187769"/>
                </a:lnTo>
                <a:lnTo>
                  <a:pt x="202628" y="188518"/>
                </a:lnTo>
                <a:lnTo>
                  <a:pt x="213683" y="189759"/>
                </a:lnTo>
                <a:lnTo>
                  <a:pt x="227172" y="192968"/>
                </a:lnTo>
                <a:lnTo>
                  <a:pt x="236347" y="202388"/>
                </a:lnTo>
                <a:lnTo>
                  <a:pt x="238061" y="212346"/>
                </a:lnTo>
                <a:lnTo>
                  <a:pt x="239090" y="226988"/>
                </a:lnTo>
                <a:lnTo>
                  <a:pt x="239433" y="246316"/>
                </a:lnTo>
                <a:lnTo>
                  <a:pt x="239238" y="258061"/>
                </a:lnTo>
                <a:lnTo>
                  <a:pt x="238243" y="271422"/>
                </a:lnTo>
                <a:lnTo>
                  <a:pt x="234378" y="286016"/>
                </a:lnTo>
                <a:lnTo>
                  <a:pt x="225310" y="295859"/>
                </a:lnTo>
                <a:lnTo>
                  <a:pt x="214757" y="302263"/>
                </a:lnTo>
                <a:lnTo>
                  <a:pt x="201180" y="306806"/>
                </a:lnTo>
                <a:lnTo>
                  <a:pt x="183765" y="310157"/>
                </a:lnTo>
                <a:lnTo>
                  <a:pt x="171919" y="310895"/>
                </a:lnTo>
                <a:lnTo>
                  <a:pt x="165098" y="310816"/>
                </a:lnTo>
                <a:lnTo>
                  <a:pt x="151495" y="309992"/>
                </a:lnTo>
                <a:lnTo>
                  <a:pt x="141198" y="308241"/>
                </a:lnTo>
                <a:lnTo>
                  <a:pt x="120299" y="299863"/>
                </a:lnTo>
                <a:lnTo>
                  <a:pt x="109994" y="293204"/>
                </a:lnTo>
                <a:lnTo>
                  <a:pt x="100682" y="285758"/>
                </a:lnTo>
                <a:lnTo>
                  <a:pt x="91391" y="277105"/>
                </a:lnTo>
                <a:lnTo>
                  <a:pt x="82787" y="267738"/>
                </a:lnTo>
                <a:lnTo>
                  <a:pt x="74866" y="257657"/>
                </a:lnTo>
                <a:lnTo>
                  <a:pt x="68241" y="247795"/>
                </a:lnTo>
                <a:lnTo>
                  <a:pt x="61940" y="236741"/>
                </a:lnTo>
                <a:lnTo>
                  <a:pt x="56523" y="225259"/>
                </a:lnTo>
                <a:lnTo>
                  <a:pt x="51993" y="213347"/>
                </a:lnTo>
                <a:lnTo>
                  <a:pt x="47897" y="198669"/>
                </a:lnTo>
                <a:lnTo>
                  <a:pt x="45689" y="186357"/>
                </a:lnTo>
                <a:lnTo>
                  <a:pt x="44368" y="173368"/>
                </a:lnTo>
                <a:lnTo>
                  <a:pt x="43929" y="159702"/>
                </a:lnTo>
                <a:lnTo>
                  <a:pt x="43941" y="157262"/>
                </a:lnTo>
                <a:lnTo>
                  <a:pt x="44513" y="143239"/>
                </a:lnTo>
                <a:lnTo>
                  <a:pt x="45941" y="129802"/>
                </a:lnTo>
                <a:lnTo>
                  <a:pt x="48225" y="116950"/>
                </a:lnTo>
                <a:lnTo>
                  <a:pt x="51367" y="104680"/>
                </a:lnTo>
                <a:lnTo>
                  <a:pt x="55367" y="92991"/>
                </a:lnTo>
                <a:lnTo>
                  <a:pt x="60228" y="81881"/>
                </a:lnTo>
                <a:lnTo>
                  <a:pt x="65951" y="71348"/>
                </a:lnTo>
                <a:lnTo>
                  <a:pt x="72204" y="61644"/>
                </a:lnTo>
                <a:lnTo>
                  <a:pt x="80470" y="50713"/>
                </a:lnTo>
                <a:lnTo>
                  <a:pt x="89258" y="41076"/>
                </a:lnTo>
                <a:lnTo>
                  <a:pt x="98566" y="32732"/>
                </a:lnTo>
                <a:lnTo>
                  <a:pt x="108391" y="25682"/>
                </a:lnTo>
                <a:lnTo>
                  <a:pt x="118732" y="19926"/>
                </a:lnTo>
                <a:lnTo>
                  <a:pt x="137095" y="13589"/>
                </a:lnTo>
                <a:lnTo>
                  <a:pt x="149446" y="11291"/>
                </a:lnTo>
                <a:lnTo>
                  <a:pt x="163251" y="9910"/>
                </a:lnTo>
                <a:lnTo>
                  <a:pt x="178511" y="9448"/>
                </a:lnTo>
                <a:lnTo>
                  <a:pt x="184681" y="9635"/>
                </a:lnTo>
                <a:lnTo>
                  <a:pt x="197928" y="11432"/>
                </a:lnTo>
                <a:lnTo>
                  <a:pt x="210179" y="15131"/>
                </a:lnTo>
                <a:lnTo>
                  <a:pt x="221439" y="20725"/>
                </a:lnTo>
                <a:lnTo>
                  <a:pt x="231711" y="28206"/>
                </a:lnTo>
                <a:lnTo>
                  <a:pt x="241685" y="38281"/>
                </a:lnTo>
                <a:lnTo>
                  <a:pt x="249002" y="47792"/>
                </a:lnTo>
                <a:lnTo>
                  <a:pt x="255805" y="58653"/>
                </a:lnTo>
                <a:lnTo>
                  <a:pt x="262094" y="70862"/>
                </a:lnTo>
                <a:lnTo>
                  <a:pt x="267868" y="84416"/>
                </a:lnTo>
                <a:lnTo>
                  <a:pt x="273900" y="83197"/>
                </a:lnTo>
                <a:lnTo>
                  <a:pt x="273900" y="79044"/>
                </a:lnTo>
                <a:lnTo>
                  <a:pt x="273545" y="71348"/>
                </a:lnTo>
                <a:lnTo>
                  <a:pt x="272732" y="60007"/>
                </a:lnTo>
                <a:lnTo>
                  <a:pt x="270268" y="22542"/>
                </a:lnTo>
                <a:lnTo>
                  <a:pt x="258160" y="16156"/>
                </a:lnTo>
                <a:lnTo>
                  <a:pt x="246198" y="11356"/>
                </a:lnTo>
                <a:lnTo>
                  <a:pt x="232359" y="6908"/>
                </a:lnTo>
                <a:lnTo>
                  <a:pt x="212077" y="2626"/>
                </a:lnTo>
                <a:lnTo>
                  <a:pt x="199537" y="1167"/>
                </a:lnTo>
                <a:lnTo>
                  <a:pt x="185839" y="291"/>
                </a:lnTo>
                <a:lnTo>
                  <a:pt x="170980" y="0"/>
                </a:lnTo>
                <a:lnTo>
                  <a:pt x="157266" y="303"/>
                </a:lnTo>
                <a:lnTo>
                  <a:pt x="142873" y="1357"/>
                </a:lnTo>
                <a:lnTo>
                  <a:pt x="129435" y="3164"/>
                </a:lnTo>
                <a:lnTo>
                  <a:pt x="116954" y="5721"/>
                </a:lnTo>
                <a:lnTo>
                  <a:pt x="105428" y="9028"/>
                </a:lnTo>
                <a:lnTo>
                  <a:pt x="94857" y="13082"/>
                </a:lnTo>
                <a:lnTo>
                  <a:pt x="81663" y="19947"/>
                </a:lnTo>
                <a:lnTo>
                  <a:pt x="70057" y="27359"/>
                </a:lnTo>
                <a:lnTo>
                  <a:pt x="59385" y="35335"/>
                </a:lnTo>
                <a:lnTo>
                  <a:pt x="49648" y="43877"/>
                </a:lnTo>
                <a:lnTo>
                  <a:pt x="40847" y="52984"/>
                </a:lnTo>
                <a:lnTo>
                  <a:pt x="32984" y="62658"/>
                </a:lnTo>
                <a:lnTo>
                  <a:pt x="26061" y="72898"/>
                </a:lnTo>
                <a:lnTo>
                  <a:pt x="20078" y="83705"/>
                </a:lnTo>
                <a:lnTo>
                  <a:pt x="11182" y="104400"/>
                </a:lnTo>
                <a:lnTo>
                  <a:pt x="7160" y="116657"/>
                </a:lnTo>
                <a:lnTo>
                  <a:pt x="4030" y="128990"/>
                </a:lnTo>
                <a:lnTo>
                  <a:pt x="1792" y="141397"/>
                </a:lnTo>
                <a:lnTo>
                  <a:pt x="448" y="153879"/>
                </a:lnTo>
                <a:lnTo>
                  <a:pt x="0" y="166433"/>
                </a:lnTo>
                <a:lnTo>
                  <a:pt x="49" y="170617"/>
                </a:lnTo>
                <a:lnTo>
                  <a:pt x="800" y="183247"/>
                </a:lnTo>
                <a:lnTo>
                  <a:pt x="2456" y="195784"/>
                </a:lnTo>
                <a:lnTo>
                  <a:pt x="5013" y="208234"/>
                </a:lnTo>
                <a:lnTo>
                  <a:pt x="8471" y="220602"/>
                </a:lnTo>
                <a:lnTo>
                  <a:pt x="12826" y="232892"/>
                </a:lnTo>
                <a:lnTo>
                  <a:pt x="18309" y="244977"/>
                </a:lnTo>
                <a:lnTo>
                  <a:pt x="24623" y="255662"/>
                </a:lnTo>
                <a:lnTo>
                  <a:pt x="32291" y="266290"/>
                </a:lnTo>
                <a:lnTo>
                  <a:pt x="41313" y="276859"/>
                </a:lnTo>
                <a:lnTo>
                  <a:pt x="56164" y="290859"/>
                </a:lnTo>
                <a:lnTo>
                  <a:pt x="66364" y="298412"/>
                </a:lnTo>
                <a:lnTo>
                  <a:pt x="77285" y="305058"/>
                </a:lnTo>
                <a:lnTo>
                  <a:pt x="88925" y="310794"/>
                </a:lnTo>
                <a:lnTo>
                  <a:pt x="106401" y="316877"/>
                </a:lnTo>
                <a:lnTo>
                  <a:pt x="118266" y="319552"/>
                </a:lnTo>
                <a:lnTo>
                  <a:pt x="131099" y="321465"/>
                </a:lnTo>
                <a:lnTo>
                  <a:pt x="144899" y="322615"/>
                </a:lnTo>
                <a:lnTo>
                  <a:pt x="159664" y="322999"/>
                </a:lnTo>
                <a:lnTo>
                  <a:pt x="164466" y="322953"/>
                </a:lnTo>
                <a:lnTo>
                  <a:pt x="176807" y="322432"/>
                </a:lnTo>
                <a:lnTo>
                  <a:pt x="189373" y="321331"/>
                </a:lnTo>
                <a:lnTo>
                  <a:pt x="202167" y="319652"/>
                </a:lnTo>
                <a:lnTo>
                  <a:pt x="215188" y="317398"/>
                </a:lnTo>
                <a:lnTo>
                  <a:pt x="236728" y="311302"/>
                </a:lnTo>
                <a:lnTo>
                  <a:pt x="249580" y="306031"/>
                </a:lnTo>
                <a:lnTo>
                  <a:pt x="264325" y="298805"/>
                </a:lnTo>
                <a:lnTo>
                  <a:pt x="271792" y="289991"/>
                </a:lnTo>
                <a:lnTo>
                  <a:pt x="272592" y="286397"/>
                </a:lnTo>
                <a:lnTo>
                  <a:pt x="272988" y="284660"/>
                </a:lnTo>
                <a:lnTo>
                  <a:pt x="274098" y="275755"/>
                </a:lnTo>
                <a:lnTo>
                  <a:pt x="274768" y="262454"/>
                </a:lnTo>
                <a:lnTo>
                  <a:pt x="274993" y="244741"/>
                </a:lnTo>
                <a:lnTo>
                  <a:pt x="274751" y="213004"/>
                </a:lnTo>
                <a:lnTo>
                  <a:pt x="274751" y="202653"/>
                </a:lnTo>
                <a:lnTo>
                  <a:pt x="275501" y="196634"/>
                </a:lnTo>
                <a:lnTo>
                  <a:pt x="276936" y="194792"/>
                </a:lnTo>
                <a:lnTo>
                  <a:pt x="279844" y="191109"/>
                </a:lnTo>
                <a:lnTo>
                  <a:pt x="283717" y="189268"/>
                </a:lnTo>
                <a:close/>
              </a:path>
            </a:pathLst>
          </a:custGeom>
          <a:solidFill>
            <a:srgbClr val="FDFDFD"/>
          </a:solidFill>
        </p:spPr>
        <p:txBody>
          <a:bodyPr wrap="square" lIns="0" tIns="0" rIns="0" bIns="0" rtlCol="0">
            <a:noAutofit/>
          </a:bodyPr>
          <a:lstStyle/>
          <a:p>
            <a:endParaRPr/>
          </a:p>
        </p:txBody>
      </p:sp>
      <p:sp>
        <p:nvSpPr>
          <p:cNvPr id="41" name="object 41"/>
          <p:cNvSpPr/>
          <p:nvPr/>
        </p:nvSpPr>
        <p:spPr>
          <a:xfrm>
            <a:off x="7870189" y="840762"/>
            <a:ext cx="196888" cy="261531"/>
          </a:xfrm>
          <a:custGeom>
            <a:avLst/>
            <a:gdLst/>
            <a:ahLst/>
            <a:cxnLst/>
            <a:rect l="l" t="t" r="r" b="b"/>
            <a:pathLst>
              <a:path w="196888" h="261531">
                <a:moveTo>
                  <a:pt x="78155" y="2298"/>
                </a:moveTo>
                <a:lnTo>
                  <a:pt x="70891" y="2298"/>
                </a:lnTo>
                <a:lnTo>
                  <a:pt x="68071" y="2031"/>
                </a:lnTo>
                <a:lnTo>
                  <a:pt x="65633" y="1917"/>
                </a:lnTo>
                <a:lnTo>
                  <a:pt x="60972" y="2070"/>
                </a:lnTo>
                <a:lnTo>
                  <a:pt x="44945" y="1701"/>
                </a:lnTo>
                <a:lnTo>
                  <a:pt x="17132" y="457"/>
                </a:lnTo>
                <a:lnTo>
                  <a:pt x="11874" y="126"/>
                </a:lnTo>
                <a:lnTo>
                  <a:pt x="8077" y="0"/>
                </a:lnTo>
                <a:lnTo>
                  <a:pt x="5791" y="0"/>
                </a:lnTo>
                <a:lnTo>
                  <a:pt x="5587" y="3848"/>
                </a:lnTo>
                <a:lnTo>
                  <a:pt x="5791" y="6438"/>
                </a:lnTo>
                <a:lnTo>
                  <a:pt x="11765" y="7631"/>
                </a:lnTo>
                <a:lnTo>
                  <a:pt x="27187" y="10768"/>
                </a:lnTo>
                <a:lnTo>
                  <a:pt x="34239" y="12306"/>
                </a:lnTo>
                <a:lnTo>
                  <a:pt x="38988" y="13881"/>
                </a:lnTo>
                <a:lnTo>
                  <a:pt x="42875" y="17906"/>
                </a:lnTo>
                <a:lnTo>
                  <a:pt x="43565" y="22101"/>
                </a:lnTo>
                <a:lnTo>
                  <a:pt x="43771" y="29620"/>
                </a:lnTo>
                <a:lnTo>
                  <a:pt x="43902" y="40807"/>
                </a:lnTo>
                <a:lnTo>
                  <a:pt x="43865" y="86740"/>
                </a:lnTo>
                <a:lnTo>
                  <a:pt x="43687" y="133908"/>
                </a:lnTo>
                <a:lnTo>
                  <a:pt x="43865" y="172707"/>
                </a:lnTo>
                <a:lnTo>
                  <a:pt x="42710" y="225945"/>
                </a:lnTo>
                <a:lnTo>
                  <a:pt x="42405" y="237108"/>
                </a:lnTo>
                <a:lnTo>
                  <a:pt x="41681" y="243573"/>
                </a:lnTo>
                <a:lnTo>
                  <a:pt x="38734" y="247751"/>
                </a:lnTo>
                <a:lnTo>
                  <a:pt x="34899" y="249224"/>
                </a:lnTo>
                <a:lnTo>
                  <a:pt x="28981" y="249770"/>
                </a:lnTo>
                <a:lnTo>
                  <a:pt x="26530" y="250053"/>
                </a:lnTo>
                <a:lnTo>
                  <a:pt x="14218" y="252152"/>
                </a:lnTo>
                <a:lnTo>
                  <a:pt x="1587" y="255422"/>
                </a:lnTo>
                <a:lnTo>
                  <a:pt x="660" y="257086"/>
                </a:lnTo>
                <a:lnTo>
                  <a:pt x="0" y="260984"/>
                </a:lnTo>
                <a:lnTo>
                  <a:pt x="26365" y="260896"/>
                </a:lnTo>
                <a:lnTo>
                  <a:pt x="29705" y="260718"/>
                </a:lnTo>
                <a:lnTo>
                  <a:pt x="34994" y="260326"/>
                </a:lnTo>
                <a:lnTo>
                  <a:pt x="41855" y="259998"/>
                </a:lnTo>
                <a:lnTo>
                  <a:pt x="50824" y="259732"/>
                </a:lnTo>
                <a:lnTo>
                  <a:pt x="62440" y="259528"/>
                </a:lnTo>
                <a:lnTo>
                  <a:pt x="77244" y="259384"/>
                </a:lnTo>
                <a:lnTo>
                  <a:pt x="118579" y="259270"/>
                </a:lnTo>
                <a:lnTo>
                  <a:pt x="186550" y="261531"/>
                </a:lnTo>
                <a:lnTo>
                  <a:pt x="187096" y="256755"/>
                </a:lnTo>
                <a:lnTo>
                  <a:pt x="187375" y="254063"/>
                </a:lnTo>
                <a:lnTo>
                  <a:pt x="188315" y="245883"/>
                </a:lnTo>
                <a:lnTo>
                  <a:pt x="189931" y="234136"/>
                </a:lnTo>
                <a:lnTo>
                  <a:pt x="191994" y="221070"/>
                </a:lnTo>
                <a:lnTo>
                  <a:pt x="194500" y="206679"/>
                </a:lnTo>
                <a:lnTo>
                  <a:pt x="195313" y="202374"/>
                </a:lnTo>
                <a:lnTo>
                  <a:pt x="196075" y="197802"/>
                </a:lnTo>
                <a:lnTo>
                  <a:pt x="196888" y="192989"/>
                </a:lnTo>
                <a:lnTo>
                  <a:pt x="190868" y="192989"/>
                </a:lnTo>
                <a:lnTo>
                  <a:pt x="186969" y="203453"/>
                </a:lnTo>
                <a:lnTo>
                  <a:pt x="183845" y="210413"/>
                </a:lnTo>
                <a:lnTo>
                  <a:pt x="181533" y="213906"/>
                </a:lnTo>
                <a:lnTo>
                  <a:pt x="180060" y="216026"/>
                </a:lnTo>
                <a:lnTo>
                  <a:pt x="178498" y="218719"/>
                </a:lnTo>
                <a:lnTo>
                  <a:pt x="175679" y="223812"/>
                </a:lnTo>
                <a:lnTo>
                  <a:pt x="171767" y="228803"/>
                </a:lnTo>
                <a:lnTo>
                  <a:pt x="166738" y="233616"/>
                </a:lnTo>
                <a:lnTo>
                  <a:pt x="158483" y="241134"/>
                </a:lnTo>
                <a:lnTo>
                  <a:pt x="152653" y="245668"/>
                </a:lnTo>
                <a:lnTo>
                  <a:pt x="149123" y="247154"/>
                </a:lnTo>
                <a:lnTo>
                  <a:pt x="145567" y="248742"/>
                </a:lnTo>
                <a:lnTo>
                  <a:pt x="139712" y="249643"/>
                </a:lnTo>
                <a:lnTo>
                  <a:pt x="131457" y="249897"/>
                </a:lnTo>
                <a:lnTo>
                  <a:pt x="99847" y="251142"/>
                </a:lnTo>
                <a:lnTo>
                  <a:pt x="87490" y="251142"/>
                </a:lnTo>
                <a:lnTo>
                  <a:pt x="72605" y="250977"/>
                </a:lnTo>
                <a:lnTo>
                  <a:pt x="79019" y="250850"/>
                </a:lnTo>
                <a:lnTo>
                  <a:pt x="75895" y="250710"/>
                </a:lnTo>
                <a:lnTo>
                  <a:pt x="74053" y="247294"/>
                </a:lnTo>
                <a:lnTo>
                  <a:pt x="74053" y="230695"/>
                </a:lnTo>
                <a:lnTo>
                  <a:pt x="74485" y="173647"/>
                </a:lnTo>
                <a:lnTo>
                  <a:pt x="74053" y="104063"/>
                </a:lnTo>
                <a:lnTo>
                  <a:pt x="74053" y="41757"/>
                </a:lnTo>
                <a:lnTo>
                  <a:pt x="74206" y="35191"/>
                </a:lnTo>
                <a:lnTo>
                  <a:pt x="74294" y="19583"/>
                </a:lnTo>
                <a:lnTo>
                  <a:pt x="75679" y="14211"/>
                </a:lnTo>
                <a:lnTo>
                  <a:pt x="78549" y="12433"/>
                </a:lnTo>
                <a:lnTo>
                  <a:pt x="80340" y="11366"/>
                </a:lnTo>
                <a:lnTo>
                  <a:pt x="86956" y="10591"/>
                </a:lnTo>
                <a:lnTo>
                  <a:pt x="98399" y="10134"/>
                </a:lnTo>
                <a:lnTo>
                  <a:pt x="109791" y="9651"/>
                </a:lnTo>
                <a:lnTo>
                  <a:pt x="116166" y="9296"/>
                </a:lnTo>
                <a:lnTo>
                  <a:pt x="117513" y="9016"/>
                </a:lnTo>
                <a:lnTo>
                  <a:pt x="118198" y="6273"/>
                </a:lnTo>
                <a:lnTo>
                  <a:pt x="118757" y="1396"/>
                </a:lnTo>
                <a:lnTo>
                  <a:pt x="114820" y="1028"/>
                </a:lnTo>
                <a:lnTo>
                  <a:pt x="107949" y="850"/>
                </a:lnTo>
                <a:lnTo>
                  <a:pt x="98094" y="850"/>
                </a:lnTo>
                <a:lnTo>
                  <a:pt x="83464" y="2070"/>
                </a:lnTo>
                <a:lnTo>
                  <a:pt x="82372" y="2235"/>
                </a:lnTo>
                <a:lnTo>
                  <a:pt x="78155" y="2298"/>
                </a:lnTo>
                <a:close/>
              </a:path>
            </a:pathLst>
          </a:custGeom>
          <a:solidFill>
            <a:srgbClr val="FDFDFD"/>
          </a:solidFill>
        </p:spPr>
        <p:txBody>
          <a:bodyPr wrap="square" lIns="0" tIns="0" rIns="0" bIns="0" rtlCol="0">
            <a:noAutofit/>
          </a:bodyPr>
          <a:lstStyle/>
          <a:p>
            <a:endParaRPr/>
          </a:p>
        </p:txBody>
      </p:sp>
      <p:sp>
        <p:nvSpPr>
          <p:cNvPr id="42" name="object 42"/>
          <p:cNvSpPr/>
          <p:nvPr/>
        </p:nvSpPr>
        <p:spPr>
          <a:xfrm>
            <a:off x="8116140" y="841151"/>
            <a:ext cx="224675" cy="260578"/>
          </a:xfrm>
          <a:custGeom>
            <a:avLst/>
            <a:gdLst/>
            <a:ahLst/>
            <a:cxnLst/>
            <a:rect l="l" t="t" r="r" b="b"/>
            <a:pathLst>
              <a:path w="224675" h="260578">
                <a:moveTo>
                  <a:pt x="85145" y="129573"/>
                </a:moveTo>
                <a:lnTo>
                  <a:pt x="101942" y="129400"/>
                </a:lnTo>
                <a:lnTo>
                  <a:pt x="129362" y="129311"/>
                </a:lnTo>
                <a:lnTo>
                  <a:pt x="133781" y="129120"/>
                </a:lnTo>
                <a:lnTo>
                  <a:pt x="138239" y="128892"/>
                </a:lnTo>
                <a:lnTo>
                  <a:pt x="150977" y="128803"/>
                </a:lnTo>
                <a:lnTo>
                  <a:pt x="156654" y="130517"/>
                </a:lnTo>
                <a:lnTo>
                  <a:pt x="160045" y="133934"/>
                </a:lnTo>
                <a:lnTo>
                  <a:pt x="165475" y="143911"/>
                </a:lnTo>
                <a:lnTo>
                  <a:pt x="169887" y="159550"/>
                </a:lnTo>
                <a:lnTo>
                  <a:pt x="171767" y="167500"/>
                </a:lnTo>
                <a:lnTo>
                  <a:pt x="173647" y="173380"/>
                </a:lnTo>
                <a:lnTo>
                  <a:pt x="175488" y="177139"/>
                </a:lnTo>
                <a:lnTo>
                  <a:pt x="178092" y="176872"/>
                </a:lnTo>
                <a:lnTo>
                  <a:pt x="179450" y="174320"/>
                </a:lnTo>
                <a:lnTo>
                  <a:pt x="179641" y="170853"/>
                </a:lnTo>
                <a:lnTo>
                  <a:pt x="179247" y="166192"/>
                </a:lnTo>
                <a:lnTo>
                  <a:pt x="178549" y="157543"/>
                </a:lnTo>
                <a:lnTo>
                  <a:pt x="177799" y="148907"/>
                </a:lnTo>
                <a:lnTo>
                  <a:pt x="177457" y="141109"/>
                </a:lnTo>
                <a:lnTo>
                  <a:pt x="177541" y="104750"/>
                </a:lnTo>
                <a:lnTo>
                  <a:pt x="177679" y="93659"/>
                </a:lnTo>
                <a:lnTo>
                  <a:pt x="177888" y="87261"/>
                </a:lnTo>
                <a:lnTo>
                  <a:pt x="178015" y="85140"/>
                </a:lnTo>
                <a:lnTo>
                  <a:pt x="178092" y="81686"/>
                </a:lnTo>
                <a:lnTo>
                  <a:pt x="176517" y="78955"/>
                </a:lnTo>
                <a:lnTo>
                  <a:pt x="173393" y="78600"/>
                </a:lnTo>
                <a:lnTo>
                  <a:pt x="170230" y="79908"/>
                </a:lnTo>
                <a:lnTo>
                  <a:pt x="168211" y="85724"/>
                </a:lnTo>
                <a:lnTo>
                  <a:pt x="167271" y="95923"/>
                </a:lnTo>
                <a:lnTo>
                  <a:pt x="166293" y="106146"/>
                </a:lnTo>
                <a:lnTo>
                  <a:pt x="164947" y="112471"/>
                </a:lnTo>
                <a:lnTo>
                  <a:pt x="162013" y="116484"/>
                </a:lnTo>
                <a:lnTo>
                  <a:pt x="158254" y="117906"/>
                </a:lnTo>
                <a:lnTo>
                  <a:pt x="152006" y="119125"/>
                </a:lnTo>
                <a:lnTo>
                  <a:pt x="137879" y="119172"/>
                </a:lnTo>
                <a:lnTo>
                  <a:pt x="124433" y="119319"/>
                </a:lnTo>
                <a:lnTo>
                  <a:pt x="112424" y="119567"/>
                </a:lnTo>
                <a:lnTo>
                  <a:pt x="101841" y="119913"/>
                </a:lnTo>
                <a:lnTo>
                  <a:pt x="99313" y="120116"/>
                </a:lnTo>
                <a:lnTo>
                  <a:pt x="91566" y="120014"/>
                </a:lnTo>
                <a:lnTo>
                  <a:pt x="85407" y="119697"/>
                </a:lnTo>
                <a:lnTo>
                  <a:pt x="78358" y="119532"/>
                </a:lnTo>
                <a:lnTo>
                  <a:pt x="71678" y="119532"/>
                </a:lnTo>
                <a:lnTo>
                  <a:pt x="68948" y="118922"/>
                </a:lnTo>
                <a:lnTo>
                  <a:pt x="68948" y="90906"/>
                </a:lnTo>
                <a:lnTo>
                  <a:pt x="68557" y="73361"/>
                </a:lnTo>
                <a:lnTo>
                  <a:pt x="68203" y="57093"/>
                </a:lnTo>
                <a:lnTo>
                  <a:pt x="67990" y="46822"/>
                </a:lnTo>
                <a:lnTo>
                  <a:pt x="67959" y="37509"/>
                </a:lnTo>
                <a:lnTo>
                  <a:pt x="68917" y="22130"/>
                </a:lnTo>
                <a:lnTo>
                  <a:pt x="71170" y="14135"/>
                </a:lnTo>
                <a:lnTo>
                  <a:pt x="72364" y="12255"/>
                </a:lnTo>
                <a:lnTo>
                  <a:pt x="76365" y="11290"/>
                </a:lnTo>
                <a:lnTo>
                  <a:pt x="87553" y="11290"/>
                </a:lnTo>
                <a:lnTo>
                  <a:pt x="139560" y="10096"/>
                </a:lnTo>
                <a:lnTo>
                  <a:pt x="144805" y="10147"/>
                </a:lnTo>
                <a:lnTo>
                  <a:pt x="147472" y="10312"/>
                </a:lnTo>
                <a:lnTo>
                  <a:pt x="157314" y="10579"/>
                </a:lnTo>
                <a:lnTo>
                  <a:pt x="162826" y="10706"/>
                </a:lnTo>
                <a:lnTo>
                  <a:pt x="169329" y="10706"/>
                </a:lnTo>
                <a:lnTo>
                  <a:pt x="172796" y="11252"/>
                </a:lnTo>
                <a:lnTo>
                  <a:pt x="176174" y="13385"/>
                </a:lnTo>
                <a:lnTo>
                  <a:pt x="178587" y="16725"/>
                </a:lnTo>
                <a:lnTo>
                  <a:pt x="181686" y="22364"/>
                </a:lnTo>
                <a:lnTo>
                  <a:pt x="186131" y="30810"/>
                </a:lnTo>
                <a:lnTo>
                  <a:pt x="189496" y="38303"/>
                </a:lnTo>
                <a:lnTo>
                  <a:pt x="191693" y="44716"/>
                </a:lnTo>
                <a:lnTo>
                  <a:pt x="193916" y="51130"/>
                </a:lnTo>
                <a:lnTo>
                  <a:pt x="195719" y="55613"/>
                </a:lnTo>
                <a:lnTo>
                  <a:pt x="198069" y="58534"/>
                </a:lnTo>
                <a:lnTo>
                  <a:pt x="201574" y="57149"/>
                </a:lnTo>
                <a:lnTo>
                  <a:pt x="200891" y="48504"/>
                </a:lnTo>
                <a:lnTo>
                  <a:pt x="200346" y="35987"/>
                </a:lnTo>
                <a:lnTo>
                  <a:pt x="200164" y="21805"/>
                </a:lnTo>
                <a:lnTo>
                  <a:pt x="200482" y="18440"/>
                </a:lnTo>
                <a:lnTo>
                  <a:pt x="201104" y="14554"/>
                </a:lnTo>
                <a:lnTo>
                  <a:pt x="201701" y="10667"/>
                </a:lnTo>
                <a:lnTo>
                  <a:pt x="202006" y="7797"/>
                </a:lnTo>
                <a:lnTo>
                  <a:pt x="201752" y="4686"/>
                </a:lnTo>
                <a:lnTo>
                  <a:pt x="198754" y="1511"/>
                </a:lnTo>
                <a:lnTo>
                  <a:pt x="46532" y="1054"/>
                </a:lnTo>
                <a:lnTo>
                  <a:pt x="32981" y="1473"/>
                </a:lnTo>
                <a:lnTo>
                  <a:pt x="25450" y="1473"/>
                </a:lnTo>
                <a:lnTo>
                  <a:pt x="18135" y="1028"/>
                </a:lnTo>
                <a:lnTo>
                  <a:pt x="10998" y="177"/>
                </a:lnTo>
                <a:lnTo>
                  <a:pt x="4711" y="0"/>
                </a:lnTo>
                <a:lnTo>
                  <a:pt x="1879" y="990"/>
                </a:lnTo>
                <a:lnTo>
                  <a:pt x="901" y="4838"/>
                </a:lnTo>
                <a:lnTo>
                  <a:pt x="3365" y="8458"/>
                </a:lnTo>
                <a:lnTo>
                  <a:pt x="6807" y="9131"/>
                </a:lnTo>
                <a:lnTo>
                  <a:pt x="10909" y="9537"/>
                </a:lnTo>
                <a:lnTo>
                  <a:pt x="15481" y="9677"/>
                </a:lnTo>
                <a:lnTo>
                  <a:pt x="26276" y="10096"/>
                </a:lnTo>
                <a:lnTo>
                  <a:pt x="32715" y="11569"/>
                </a:lnTo>
                <a:lnTo>
                  <a:pt x="36398" y="15874"/>
                </a:lnTo>
                <a:lnTo>
                  <a:pt x="37236" y="23621"/>
                </a:lnTo>
                <a:lnTo>
                  <a:pt x="37337" y="37337"/>
                </a:lnTo>
                <a:lnTo>
                  <a:pt x="38366" y="94830"/>
                </a:lnTo>
                <a:lnTo>
                  <a:pt x="38138" y="145541"/>
                </a:lnTo>
                <a:lnTo>
                  <a:pt x="38531" y="169786"/>
                </a:lnTo>
                <a:lnTo>
                  <a:pt x="38366" y="221754"/>
                </a:lnTo>
                <a:lnTo>
                  <a:pt x="38531" y="235889"/>
                </a:lnTo>
                <a:lnTo>
                  <a:pt x="38531" y="240728"/>
                </a:lnTo>
                <a:lnTo>
                  <a:pt x="37680" y="244487"/>
                </a:lnTo>
                <a:lnTo>
                  <a:pt x="35928" y="247192"/>
                </a:lnTo>
                <a:lnTo>
                  <a:pt x="33058" y="248805"/>
                </a:lnTo>
                <a:lnTo>
                  <a:pt x="25742" y="250024"/>
                </a:lnTo>
                <a:lnTo>
                  <a:pt x="13906" y="250824"/>
                </a:lnTo>
                <a:lnTo>
                  <a:pt x="8877" y="251256"/>
                </a:lnTo>
                <a:lnTo>
                  <a:pt x="5346" y="251764"/>
                </a:lnTo>
                <a:lnTo>
                  <a:pt x="1244" y="253428"/>
                </a:lnTo>
                <a:lnTo>
                  <a:pt x="0" y="256603"/>
                </a:lnTo>
                <a:lnTo>
                  <a:pt x="1562" y="260286"/>
                </a:lnTo>
                <a:lnTo>
                  <a:pt x="4660" y="260578"/>
                </a:lnTo>
                <a:lnTo>
                  <a:pt x="21293" y="260515"/>
                </a:lnTo>
                <a:lnTo>
                  <a:pt x="34602" y="260242"/>
                </a:lnTo>
                <a:lnTo>
                  <a:pt x="50939" y="259613"/>
                </a:lnTo>
                <a:lnTo>
                  <a:pt x="53339" y="259473"/>
                </a:lnTo>
                <a:lnTo>
                  <a:pt x="62953" y="259079"/>
                </a:lnTo>
                <a:lnTo>
                  <a:pt x="65785" y="259079"/>
                </a:lnTo>
                <a:lnTo>
                  <a:pt x="80670" y="259613"/>
                </a:lnTo>
                <a:lnTo>
                  <a:pt x="133489" y="259079"/>
                </a:lnTo>
                <a:lnTo>
                  <a:pt x="156578" y="259613"/>
                </a:lnTo>
                <a:lnTo>
                  <a:pt x="209638" y="260578"/>
                </a:lnTo>
                <a:lnTo>
                  <a:pt x="213677" y="260578"/>
                </a:lnTo>
                <a:lnTo>
                  <a:pt x="215518" y="257670"/>
                </a:lnTo>
                <a:lnTo>
                  <a:pt x="216547" y="253961"/>
                </a:lnTo>
                <a:lnTo>
                  <a:pt x="216665" y="245877"/>
                </a:lnTo>
                <a:lnTo>
                  <a:pt x="217457" y="233131"/>
                </a:lnTo>
                <a:lnTo>
                  <a:pt x="218808" y="220624"/>
                </a:lnTo>
                <a:lnTo>
                  <a:pt x="218914" y="219883"/>
                </a:lnTo>
                <a:lnTo>
                  <a:pt x="220865" y="210176"/>
                </a:lnTo>
                <a:lnTo>
                  <a:pt x="224675" y="194373"/>
                </a:lnTo>
                <a:lnTo>
                  <a:pt x="222199" y="192747"/>
                </a:lnTo>
                <a:lnTo>
                  <a:pt x="218859" y="192747"/>
                </a:lnTo>
                <a:lnTo>
                  <a:pt x="216585" y="195491"/>
                </a:lnTo>
                <a:lnTo>
                  <a:pt x="214363" y="201002"/>
                </a:lnTo>
                <a:lnTo>
                  <a:pt x="212653" y="205097"/>
                </a:lnTo>
                <a:lnTo>
                  <a:pt x="206095" y="219611"/>
                </a:lnTo>
                <a:lnTo>
                  <a:pt x="200293" y="230407"/>
                </a:lnTo>
                <a:lnTo>
                  <a:pt x="195249" y="237489"/>
                </a:lnTo>
                <a:lnTo>
                  <a:pt x="190157" y="243141"/>
                </a:lnTo>
                <a:lnTo>
                  <a:pt x="183781" y="247053"/>
                </a:lnTo>
                <a:lnTo>
                  <a:pt x="175996" y="249288"/>
                </a:lnTo>
                <a:lnTo>
                  <a:pt x="172821" y="250002"/>
                </a:lnTo>
                <a:lnTo>
                  <a:pt x="163420" y="250827"/>
                </a:lnTo>
                <a:lnTo>
                  <a:pt x="122796" y="250863"/>
                </a:lnTo>
                <a:lnTo>
                  <a:pt x="115989" y="250520"/>
                </a:lnTo>
                <a:lnTo>
                  <a:pt x="109359" y="250367"/>
                </a:lnTo>
                <a:lnTo>
                  <a:pt x="102806" y="250151"/>
                </a:lnTo>
                <a:lnTo>
                  <a:pt x="98031" y="249834"/>
                </a:lnTo>
                <a:lnTo>
                  <a:pt x="97091" y="249834"/>
                </a:lnTo>
                <a:lnTo>
                  <a:pt x="84467" y="249415"/>
                </a:lnTo>
                <a:lnTo>
                  <a:pt x="77584" y="249415"/>
                </a:lnTo>
                <a:lnTo>
                  <a:pt x="73177" y="247954"/>
                </a:lnTo>
                <a:lnTo>
                  <a:pt x="71132" y="245008"/>
                </a:lnTo>
                <a:lnTo>
                  <a:pt x="69672" y="242874"/>
                </a:lnTo>
                <a:lnTo>
                  <a:pt x="68859" y="234937"/>
                </a:lnTo>
                <a:lnTo>
                  <a:pt x="68694" y="221246"/>
                </a:lnTo>
                <a:lnTo>
                  <a:pt x="68516" y="198450"/>
                </a:lnTo>
                <a:lnTo>
                  <a:pt x="68694" y="174358"/>
                </a:lnTo>
                <a:lnTo>
                  <a:pt x="68516" y="137274"/>
                </a:lnTo>
                <a:lnTo>
                  <a:pt x="68694" y="130606"/>
                </a:lnTo>
                <a:lnTo>
                  <a:pt x="73409" y="130099"/>
                </a:lnTo>
                <a:lnTo>
                  <a:pt x="85145" y="129573"/>
                </a:lnTo>
                <a:close/>
              </a:path>
            </a:pathLst>
          </a:custGeom>
          <a:solidFill>
            <a:srgbClr val="FDFDFD"/>
          </a:solidFill>
        </p:spPr>
        <p:txBody>
          <a:bodyPr wrap="square" lIns="0" tIns="0" rIns="0" bIns="0" rtlCol="0">
            <a:noAutofit/>
          </a:bodyPr>
          <a:lstStyle/>
          <a:p>
            <a:endParaRPr/>
          </a:p>
        </p:txBody>
      </p:sp>
      <p:sp>
        <p:nvSpPr>
          <p:cNvPr id="43" name="object 43"/>
          <p:cNvSpPr/>
          <p:nvPr/>
        </p:nvSpPr>
        <p:spPr>
          <a:xfrm>
            <a:off x="8394106" y="839002"/>
            <a:ext cx="268731" cy="264032"/>
          </a:xfrm>
          <a:custGeom>
            <a:avLst/>
            <a:gdLst/>
            <a:ahLst/>
            <a:cxnLst/>
            <a:rect l="l" t="t" r="r" b="b"/>
            <a:pathLst>
              <a:path w="268731" h="264032">
                <a:moveTo>
                  <a:pt x="93154" y="253669"/>
                </a:moveTo>
                <a:lnTo>
                  <a:pt x="84271" y="251877"/>
                </a:lnTo>
                <a:lnTo>
                  <a:pt x="71751" y="249790"/>
                </a:lnTo>
                <a:lnTo>
                  <a:pt x="59105" y="248196"/>
                </a:lnTo>
                <a:lnTo>
                  <a:pt x="52603" y="246570"/>
                </a:lnTo>
                <a:lnTo>
                  <a:pt x="52222" y="241299"/>
                </a:lnTo>
                <a:lnTo>
                  <a:pt x="51968" y="235826"/>
                </a:lnTo>
                <a:lnTo>
                  <a:pt x="51841" y="230200"/>
                </a:lnTo>
                <a:lnTo>
                  <a:pt x="50596" y="163220"/>
                </a:lnTo>
                <a:lnTo>
                  <a:pt x="50374" y="154124"/>
                </a:lnTo>
                <a:lnTo>
                  <a:pt x="50021" y="138805"/>
                </a:lnTo>
                <a:lnTo>
                  <a:pt x="49717" y="124299"/>
                </a:lnTo>
                <a:lnTo>
                  <a:pt x="49460" y="110606"/>
                </a:lnTo>
                <a:lnTo>
                  <a:pt x="49251" y="97728"/>
                </a:lnTo>
                <a:lnTo>
                  <a:pt x="49089" y="85666"/>
                </a:lnTo>
                <a:lnTo>
                  <a:pt x="48905" y="63998"/>
                </a:lnTo>
                <a:lnTo>
                  <a:pt x="48882" y="54394"/>
                </a:lnTo>
                <a:lnTo>
                  <a:pt x="49275" y="47497"/>
                </a:lnTo>
                <a:lnTo>
                  <a:pt x="52476" y="50050"/>
                </a:lnTo>
                <a:lnTo>
                  <a:pt x="58635" y="56413"/>
                </a:lnTo>
                <a:lnTo>
                  <a:pt x="63017" y="61937"/>
                </a:lnTo>
                <a:lnTo>
                  <a:pt x="69799" y="70954"/>
                </a:lnTo>
                <a:lnTo>
                  <a:pt x="231393" y="262750"/>
                </a:lnTo>
                <a:lnTo>
                  <a:pt x="242163" y="262750"/>
                </a:lnTo>
                <a:lnTo>
                  <a:pt x="242747" y="247980"/>
                </a:lnTo>
                <a:lnTo>
                  <a:pt x="243230" y="243535"/>
                </a:lnTo>
                <a:lnTo>
                  <a:pt x="243143" y="219916"/>
                </a:lnTo>
                <a:lnTo>
                  <a:pt x="243010" y="207660"/>
                </a:lnTo>
                <a:lnTo>
                  <a:pt x="242817" y="194731"/>
                </a:lnTo>
                <a:lnTo>
                  <a:pt x="242564" y="181129"/>
                </a:lnTo>
                <a:lnTo>
                  <a:pt x="242252" y="166852"/>
                </a:lnTo>
                <a:lnTo>
                  <a:pt x="239902" y="88582"/>
                </a:lnTo>
                <a:lnTo>
                  <a:pt x="239001" y="26174"/>
                </a:lnTo>
                <a:lnTo>
                  <a:pt x="239001" y="22529"/>
                </a:lnTo>
                <a:lnTo>
                  <a:pt x="240461" y="18986"/>
                </a:lnTo>
                <a:lnTo>
                  <a:pt x="243408" y="15468"/>
                </a:lnTo>
                <a:lnTo>
                  <a:pt x="244220" y="14401"/>
                </a:lnTo>
                <a:lnTo>
                  <a:pt x="246786" y="13131"/>
                </a:lnTo>
                <a:lnTo>
                  <a:pt x="251066" y="11645"/>
                </a:lnTo>
                <a:lnTo>
                  <a:pt x="253974" y="10680"/>
                </a:lnTo>
                <a:lnTo>
                  <a:pt x="257136" y="10121"/>
                </a:lnTo>
                <a:lnTo>
                  <a:pt x="260476" y="9931"/>
                </a:lnTo>
                <a:lnTo>
                  <a:pt x="263804" y="9728"/>
                </a:lnTo>
                <a:lnTo>
                  <a:pt x="266509" y="9131"/>
                </a:lnTo>
                <a:lnTo>
                  <a:pt x="268516" y="8191"/>
                </a:lnTo>
                <a:lnTo>
                  <a:pt x="268731" y="1752"/>
                </a:lnTo>
                <a:lnTo>
                  <a:pt x="263118" y="1752"/>
                </a:lnTo>
                <a:lnTo>
                  <a:pt x="258508" y="1955"/>
                </a:lnTo>
                <a:lnTo>
                  <a:pt x="251891" y="2438"/>
                </a:lnTo>
                <a:lnTo>
                  <a:pt x="250850" y="2497"/>
                </a:lnTo>
                <a:lnTo>
                  <a:pt x="236048" y="3226"/>
                </a:lnTo>
                <a:lnTo>
                  <a:pt x="225742" y="3479"/>
                </a:lnTo>
                <a:lnTo>
                  <a:pt x="219240" y="3454"/>
                </a:lnTo>
                <a:lnTo>
                  <a:pt x="214198" y="2438"/>
                </a:lnTo>
                <a:lnTo>
                  <a:pt x="209194" y="1409"/>
                </a:lnTo>
                <a:lnTo>
                  <a:pt x="203847" y="876"/>
                </a:lnTo>
                <a:lnTo>
                  <a:pt x="193065" y="990"/>
                </a:lnTo>
                <a:lnTo>
                  <a:pt x="189839" y="2057"/>
                </a:lnTo>
                <a:lnTo>
                  <a:pt x="188315" y="5956"/>
                </a:lnTo>
                <a:lnTo>
                  <a:pt x="189128" y="9969"/>
                </a:lnTo>
                <a:lnTo>
                  <a:pt x="191998" y="11899"/>
                </a:lnTo>
                <a:lnTo>
                  <a:pt x="195249" y="12242"/>
                </a:lnTo>
                <a:lnTo>
                  <a:pt x="200850" y="12522"/>
                </a:lnTo>
                <a:lnTo>
                  <a:pt x="205511" y="13169"/>
                </a:lnTo>
                <a:lnTo>
                  <a:pt x="208889" y="13601"/>
                </a:lnTo>
                <a:lnTo>
                  <a:pt x="211112" y="13715"/>
                </a:lnTo>
                <a:lnTo>
                  <a:pt x="220522" y="15633"/>
                </a:lnTo>
                <a:lnTo>
                  <a:pt x="226961" y="19374"/>
                </a:lnTo>
                <a:lnTo>
                  <a:pt x="228540" y="27811"/>
                </a:lnTo>
                <a:lnTo>
                  <a:pt x="229082" y="45110"/>
                </a:lnTo>
                <a:lnTo>
                  <a:pt x="231051" y="185750"/>
                </a:lnTo>
                <a:lnTo>
                  <a:pt x="231081" y="186800"/>
                </a:lnTo>
                <a:lnTo>
                  <a:pt x="231491" y="196331"/>
                </a:lnTo>
                <a:lnTo>
                  <a:pt x="232333" y="215518"/>
                </a:lnTo>
                <a:lnTo>
                  <a:pt x="232117" y="218719"/>
                </a:lnTo>
                <a:lnTo>
                  <a:pt x="222947" y="207953"/>
                </a:lnTo>
                <a:lnTo>
                  <a:pt x="215772" y="199148"/>
                </a:lnTo>
                <a:lnTo>
                  <a:pt x="66979" y="16598"/>
                </a:lnTo>
                <a:lnTo>
                  <a:pt x="62534" y="10540"/>
                </a:lnTo>
                <a:lnTo>
                  <a:pt x="57823" y="5168"/>
                </a:lnTo>
                <a:lnTo>
                  <a:pt x="52870" y="419"/>
                </a:lnTo>
                <a:lnTo>
                  <a:pt x="50558" y="152"/>
                </a:lnTo>
                <a:lnTo>
                  <a:pt x="47866" y="0"/>
                </a:lnTo>
                <a:lnTo>
                  <a:pt x="44183" y="177"/>
                </a:lnTo>
                <a:lnTo>
                  <a:pt x="40843" y="596"/>
                </a:lnTo>
                <a:lnTo>
                  <a:pt x="39008" y="808"/>
                </a:lnTo>
                <a:lnTo>
                  <a:pt x="28857" y="1572"/>
                </a:lnTo>
                <a:lnTo>
                  <a:pt x="15848" y="2015"/>
                </a:lnTo>
                <a:lnTo>
                  <a:pt x="0" y="2158"/>
                </a:lnTo>
                <a:lnTo>
                  <a:pt x="215" y="12039"/>
                </a:lnTo>
                <a:lnTo>
                  <a:pt x="2349" y="12725"/>
                </a:lnTo>
                <a:lnTo>
                  <a:pt x="7137" y="13588"/>
                </a:lnTo>
                <a:lnTo>
                  <a:pt x="14579" y="14503"/>
                </a:lnTo>
                <a:lnTo>
                  <a:pt x="22072" y="15443"/>
                </a:lnTo>
                <a:lnTo>
                  <a:pt x="28016" y="17741"/>
                </a:lnTo>
                <a:lnTo>
                  <a:pt x="32588" y="21374"/>
                </a:lnTo>
                <a:lnTo>
                  <a:pt x="36995" y="27876"/>
                </a:lnTo>
                <a:lnTo>
                  <a:pt x="38494" y="40101"/>
                </a:lnTo>
                <a:lnTo>
                  <a:pt x="39094" y="54213"/>
                </a:lnTo>
                <a:lnTo>
                  <a:pt x="39433" y="73266"/>
                </a:lnTo>
                <a:lnTo>
                  <a:pt x="39865" y="130809"/>
                </a:lnTo>
                <a:lnTo>
                  <a:pt x="39865" y="158330"/>
                </a:lnTo>
                <a:lnTo>
                  <a:pt x="40046" y="169186"/>
                </a:lnTo>
                <a:lnTo>
                  <a:pt x="40273" y="184073"/>
                </a:lnTo>
                <a:lnTo>
                  <a:pt x="40413" y="195781"/>
                </a:lnTo>
                <a:lnTo>
                  <a:pt x="40452" y="208027"/>
                </a:lnTo>
                <a:lnTo>
                  <a:pt x="40166" y="222910"/>
                </a:lnTo>
                <a:lnTo>
                  <a:pt x="39490" y="235306"/>
                </a:lnTo>
                <a:lnTo>
                  <a:pt x="38430" y="245236"/>
                </a:lnTo>
                <a:lnTo>
                  <a:pt x="32715" y="249478"/>
                </a:lnTo>
                <a:lnTo>
                  <a:pt x="29273" y="250977"/>
                </a:lnTo>
                <a:lnTo>
                  <a:pt x="23647" y="252298"/>
                </a:lnTo>
                <a:lnTo>
                  <a:pt x="15951" y="253555"/>
                </a:lnTo>
                <a:lnTo>
                  <a:pt x="7442" y="254952"/>
                </a:lnTo>
                <a:lnTo>
                  <a:pt x="2603" y="257314"/>
                </a:lnTo>
                <a:lnTo>
                  <a:pt x="2844" y="263156"/>
                </a:lnTo>
                <a:lnTo>
                  <a:pt x="6476" y="263550"/>
                </a:lnTo>
                <a:lnTo>
                  <a:pt x="10071" y="263334"/>
                </a:lnTo>
                <a:lnTo>
                  <a:pt x="15984" y="262929"/>
                </a:lnTo>
                <a:lnTo>
                  <a:pt x="28356" y="262428"/>
                </a:lnTo>
                <a:lnTo>
                  <a:pt x="42062" y="262267"/>
                </a:lnTo>
                <a:lnTo>
                  <a:pt x="48298" y="262289"/>
                </a:lnTo>
                <a:lnTo>
                  <a:pt x="62020" y="262512"/>
                </a:lnTo>
                <a:lnTo>
                  <a:pt x="74437" y="262966"/>
                </a:lnTo>
                <a:lnTo>
                  <a:pt x="85547" y="263639"/>
                </a:lnTo>
                <a:lnTo>
                  <a:pt x="87502" y="263855"/>
                </a:lnTo>
                <a:lnTo>
                  <a:pt x="91744" y="264032"/>
                </a:lnTo>
                <a:lnTo>
                  <a:pt x="95161" y="263004"/>
                </a:lnTo>
                <a:lnTo>
                  <a:pt x="95415" y="255435"/>
                </a:lnTo>
                <a:lnTo>
                  <a:pt x="93154" y="253669"/>
                </a:lnTo>
                <a:close/>
              </a:path>
            </a:pathLst>
          </a:custGeom>
          <a:solidFill>
            <a:srgbClr val="FDFDFD"/>
          </a:solidFill>
        </p:spPr>
        <p:txBody>
          <a:bodyPr wrap="square" lIns="0" tIns="0" rIns="0" bIns="0" rtlCol="0">
            <a:noAutofit/>
          </a:bodyPr>
          <a:lstStyle/>
          <a:p>
            <a:endParaRPr/>
          </a:p>
        </p:txBody>
      </p:sp>
      <p:sp>
        <p:nvSpPr>
          <p:cNvPr id="44" name="object 44"/>
          <p:cNvSpPr/>
          <p:nvPr/>
        </p:nvSpPr>
        <p:spPr>
          <a:xfrm>
            <a:off x="8733868" y="838131"/>
            <a:ext cx="265696" cy="264706"/>
          </a:xfrm>
          <a:custGeom>
            <a:avLst/>
            <a:gdLst/>
            <a:ahLst/>
            <a:cxnLst/>
            <a:rect l="l" t="t" r="r" b="b"/>
            <a:pathLst>
              <a:path w="265696" h="264706">
                <a:moveTo>
                  <a:pt x="87858" y="263677"/>
                </a:moveTo>
                <a:lnTo>
                  <a:pt x="91795" y="263855"/>
                </a:lnTo>
                <a:lnTo>
                  <a:pt x="95211" y="263994"/>
                </a:lnTo>
                <a:lnTo>
                  <a:pt x="99059" y="261962"/>
                </a:lnTo>
                <a:lnTo>
                  <a:pt x="97866" y="259270"/>
                </a:lnTo>
                <a:lnTo>
                  <a:pt x="94995" y="258038"/>
                </a:lnTo>
                <a:lnTo>
                  <a:pt x="90766" y="256755"/>
                </a:lnTo>
                <a:lnTo>
                  <a:pt x="85077" y="255384"/>
                </a:lnTo>
                <a:lnTo>
                  <a:pt x="76784" y="253364"/>
                </a:lnTo>
                <a:lnTo>
                  <a:pt x="72034" y="251967"/>
                </a:lnTo>
                <a:lnTo>
                  <a:pt x="68262" y="248157"/>
                </a:lnTo>
                <a:lnTo>
                  <a:pt x="67754" y="245325"/>
                </a:lnTo>
                <a:lnTo>
                  <a:pt x="66805" y="238114"/>
                </a:lnTo>
                <a:lnTo>
                  <a:pt x="66167" y="225692"/>
                </a:lnTo>
                <a:lnTo>
                  <a:pt x="65963" y="208800"/>
                </a:lnTo>
                <a:lnTo>
                  <a:pt x="66001" y="201879"/>
                </a:lnTo>
                <a:lnTo>
                  <a:pt x="66128" y="197167"/>
                </a:lnTo>
                <a:lnTo>
                  <a:pt x="66584" y="177762"/>
                </a:lnTo>
                <a:lnTo>
                  <a:pt x="66854" y="165025"/>
                </a:lnTo>
                <a:lnTo>
                  <a:pt x="66941" y="159245"/>
                </a:lnTo>
                <a:lnTo>
                  <a:pt x="66725" y="145211"/>
                </a:lnTo>
                <a:lnTo>
                  <a:pt x="66725" y="142011"/>
                </a:lnTo>
                <a:lnTo>
                  <a:pt x="68351" y="138582"/>
                </a:lnTo>
                <a:lnTo>
                  <a:pt x="71310" y="136778"/>
                </a:lnTo>
                <a:lnTo>
                  <a:pt x="77762" y="136690"/>
                </a:lnTo>
                <a:lnTo>
                  <a:pt x="83286" y="136550"/>
                </a:lnTo>
                <a:lnTo>
                  <a:pt x="151079" y="136778"/>
                </a:lnTo>
                <a:lnTo>
                  <a:pt x="167744" y="135865"/>
                </a:lnTo>
                <a:lnTo>
                  <a:pt x="183598" y="135286"/>
                </a:lnTo>
                <a:lnTo>
                  <a:pt x="194123" y="135320"/>
                </a:lnTo>
                <a:lnTo>
                  <a:pt x="199313" y="135966"/>
                </a:lnTo>
                <a:lnTo>
                  <a:pt x="201307" y="139382"/>
                </a:lnTo>
                <a:lnTo>
                  <a:pt x="201609" y="154257"/>
                </a:lnTo>
                <a:lnTo>
                  <a:pt x="201819" y="168028"/>
                </a:lnTo>
                <a:lnTo>
                  <a:pt x="201968" y="189483"/>
                </a:lnTo>
                <a:lnTo>
                  <a:pt x="201968" y="190296"/>
                </a:lnTo>
                <a:lnTo>
                  <a:pt x="201802" y="195071"/>
                </a:lnTo>
                <a:lnTo>
                  <a:pt x="201307" y="203860"/>
                </a:lnTo>
                <a:lnTo>
                  <a:pt x="201548" y="234899"/>
                </a:lnTo>
                <a:lnTo>
                  <a:pt x="201548" y="239610"/>
                </a:lnTo>
                <a:lnTo>
                  <a:pt x="200405" y="243204"/>
                </a:lnTo>
                <a:lnTo>
                  <a:pt x="198119" y="245592"/>
                </a:lnTo>
                <a:lnTo>
                  <a:pt x="194652" y="249262"/>
                </a:lnTo>
                <a:lnTo>
                  <a:pt x="189903" y="251409"/>
                </a:lnTo>
                <a:lnTo>
                  <a:pt x="183883" y="252094"/>
                </a:lnTo>
                <a:lnTo>
                  <a:pt x="175831" y="253047"/>
                </a:lnTo>
                <a:lnTo>
                  <a:pt x="169938" y="254698"/>
                </a:lnTo>
                <a:lnTo>
                  <a:pt x="166166" y="257086"/>
                </a:lnTo>
                <a:lnTo>
                  <a:pt x="165912" y="258686"/>
                </a:lnTo>
                <a:lnTo>
                  <a:pt x="165785" y="261708"/>
                </a:lnTo>
                <a:lnTo>
                  <a:pt x="166166" y="264706"/>
                </a:lnTo>
                <a:lnTo>
                  <a:pt x="172873" y="263544"/>
                </a:lnTo>
                <a:lnTo>
                  <a:pt x="187160" y="261251"/>
                </a:lnTo>
                <a:lnTo>
                  <a:pt x="195935" y="260134"/>
                </a:lnTo>
                <a:lnTo>
                  <a:pt x="200723" y="259714"/>
                </a:lnTo>
                <a:lnTo>
                  <a:pt x="208851" y="259537"/>
                </a:lnTo>
                <a:lnTo>
                  <a:pt x="224079" y="259566"/>
                </a:lnTo>
                <a:lnTo>
                  <a:pt x="237053" y="260125"/>
                </a:lnTo>
                <a:lnTo>
                  <a:pt x="249642" y="261403"/>
                </a:lnTo>
                <a:lnTo>
                  <a:pt x="261848" y="263410"/>
                </a:lnTo>
                <a:lnTo>
                  <a:pt x="264261" y="263855"/>
                </a:lnTo>
                <a:lnTo>
                  <a:pt x="265696" y="261213"/>
                </a:lnTo>
                <a:lnTo>
                  <a:pt x="264972" y="257936"/>
                </a:lnTo>
                <a:lnTo>
                  <a:pt x="262140" y="255422"/>
                </a:lnTo>
                <a:lnTo>
                  <a:pt x="257746" y="253796"/>
                </a:lnTo>
                <a:lnTo>
                  <a:pt x="250431" y="251752"/>
                </a:lnTo>
                <a:lnTo>
                  <a:pt x="235584" y="248157"/>
                </a:lnTo>
                <a:lnTo>
                  <a:pt x="234010" y="247345"/>
                </a:lnTo>
                <a:lnTo>
                  <a:pt x="231952" y="244144"/>
                </a:lnTo>
                <a:lnTo>
                  <a:pt x="230631" y="240195"/>
                </a:lnTo>
                <a:lnTo>
                  <a:pt x="229946" y="233692"/>
                </a:lnTo>
                <a:lnTo>
                  <a:pt x="229946" y="224586"/>
                </a:lnTo>
                <a:lnTo>
                  <a:pt x="230149" y="195376"/>
                </a:lnTo>
                <a:lnTo>
                  <a:pt x="229951" y="188392"/>
                </a:lnTo>
                <a:lnTo>
                  <a:pt x="229647" y="174617"/>
                </a:lnTo>
                <a:lnTo>
                  <a:pt x="229552" y="164591"/>
                </a:lnTo>
                <a:lnTo>
                  <a:pt x="229946" y="131521"/>
                </a:lnTo>
                <a:lnTo>
                  <a:pt x="229730" y="96431"/>
                </a:lnTo>
                <a:lnTo>
                  <a:pt x="230149" y="77711"/>
                </a:lnTo>
                <a:lnTo>
                  <a:pt x="229946" y="63220"/>
                </a:lnTo>
                <a:lnTo>
                  <a:pt x="229730" y="30568"/>
                </a:lnTo>
                <a:lnTo>
                  <a:pt x="229577" y="28943"/>
                </a:lnTo>
                <a:lnTo>
                  <a:pt x="229552" y="20345"/>
                </a:lnTo>
                <a:lnTo>
                  <a:pt x="230708" y="16548"/>
                </a:lnTo>
                <a:lnTo>
                  <a:pt x="232981" y="14668"/>
                </a:lnTo>
                <a:lnTo>
                  <a:pt x="235838" y="13461"/>
                </a:lnTo>
                <a:lnTo>
                  <a:pt x="239267" y="12699"/>
                </a:lnTo>
                <a:lnTo>
                  <a:pt x="243331" y="12433"/>
                </a:lnTo>
                <a:lnTo>
                  <a:pt x="249783" y="11937"/>
                </a:lnTo>
                <a:lnTo>
                  <a:pt x="255346" y="10617"/>
                </a:lnTo>
                <a:lnTo>
                  <a:pt x="259918" y="8623"/>
                </a:lnTo>
                <a:lnTo>
                  <a:pt x="260819" y="4013"/>
                </a:lnTo>
                <a:lnTo>
                  <a:pt x="260946" y="1269"/>
                </a:lnTo>
                <a:lnTo>
                  <a:pt x="247681" y="2128"/>
                </a:lnTo>
                <a:lnTo>
                  <a:pt x="234637" y="2788"/>
                </a:lnTo>
                <a:lnTo>
                  <a:pt x="225272" y="3009"/>
                </a:lnTo>
                <a:lnTo>
                  <a:pt x="217472" y="2957"/>
                </a:lnTo>
                <a:lnTo>
                  <a:pt x="204767" y="2641"/>
                </a:lnTo>
                <a:lnTo>
                  <a:pt x="192150" y="2031"/>
                </a:lnTo>
                <a:lnTo>
                  <a:pt x="180111" y="1269"/>
                </a:lnTo>
                <a:lnTo>
                  <a:pt x="179044" y="1269"/>
                </a:lnTo>
                <a:lnTo>
                  <a:pt x="176390" y="1650"/>
                </a:lnTo>
                <a:lnTo>
                  <a:pt x="172250" y="2336"/>
                </a:lnTo>
                <a:lnTo>
                  <a:pt x="172250" y="4991"/>
                </a:lnTo>
                <a:lnTo>
                  <a:pt x="175018" y="9880"/>
                </a:lnTo>
                <a:lnTo>
                  <a:pt x="179082" y="10464"/>
                </a:lnTo>
                <a:lnTo>
                  <a:pt x="190893" y="12217"/>
                </a:lnTo>
                <a:lnTo>
                  <a:pt x="197180" y="13284"/>
                </a:lnTo>
                <a:lnTo>
                  <a:pt x="200469" y="18326"/>
                </a:lnTo>
                <a:lnTo>
                  <a:pt x="201098" y="24542"/>
                </a:lnTo>
                <a:lnTo>
                  <a:pt x="201519" y="37042"/>
                </a:lnTo>
                <a:lnTo>
                  <a:pt x="201663" y="55562"/>
                </a:lnTo>
                <a:lnTo>
                  <a:pt x="201597" y="72142"/>
                </a:lnTo>
                <a:lnTo>
                  <a:pt x="201466" y="84710"/>
                </a:lnTo>
                <a:lnTo>
                  <a:pt x="201267" y="97435"/>
                </a:lnTo>
                <a:lnTo>
                  <a:pt x="201006" y="110316"/>
                </a:lnTo>
                <a:lnTo>
                  <a:pt x="200685" y="123355"/>
                </a:lnTo>
                <a:lnTo>
                  <a:pt x="196024" y="123990"/>
                </a:lnTo>
                <a:lnTo>
                  <a:pt x="190360" y="124167"/>
                </a:lnTo>
                <a:lnTo>
                  <a:pt x="144144" y="125742"/>
                </a:lnTo>
                <a:lnTo>
                  <a:pt x="126504" y="125145"/>
                </a:lnTo>
                <a:lnTo>
                  <a:pt x="99656" y="125539"/>
                </a:lnTo>
                <a:lnTo>
                  <a:pt x="96532" y="125412"/>
                </a:lnTo>
                <a:lnTo>
                  <a:pt x="92430" y="125145"/>
                </a:lnTo>
                <a:lnTo>
                  <a:pt x="77330" y="124345"/>
                </a:lnTo>
                <a:lnTo>
                  <a:pt x="69468" y="123697"/>
                </a:lnTo>
                <a:lnTo>
                  <a:pt x="68186" y="104190"/>
                </a:lnTo>
                <a:lnTo>
                  <a:pt x="68071" y="100198"/>
                </a:lnTo>
                <a:lnTo>
                  <a:pt x="67742" y="87232"/>
                </a:lnTo>
                <a:lnTo>
                  <a:pt x="67486" y="74411"/>
                </a:lnTo>
                <a:lnTo>
                  <a:pt x="67303" y="61735"/>
                </a:lnTo>
                <a:lnTo>
                  <a:pt x="67157" y="36817"/>
                </a:lnTo>
                <a:lnTo>
                  <a:pt x="67157" y="24968"/>
                </a:lnTo>
                <a:lnTo>
                  <a:pt x="68605" y="17614"/>
                </a:lnTo>
                <a:lnTo>
                  <a:pt x="71475" y="14757"/>
                </a:lnTo>
                <a:lnTo>
                  <a:pt x="82186" y="10574"/>
                </a:lnTo>
                <a:lnTo>
                  <a:pt x="99275" y="8191"/>
                </a:lnTo>
                <a:lnTo>
                  <a:pt x="102095" y="6654"/>
                </a:lnTo>
                <a:lnTo>
                  <a:pt x="102908" y="3467"/>
                </a:lnTo>
                <a:lnTo>
                  <a:pt x="102704" y="0"/>
                </a:lnTo>
                <a:lnTo>
                  <a:pt x="96560" y="204"/>
                </a:lnTo>
                <a:lnTo>
                  <a:pt x="82759" y="782"/>
                </a:lnTo>
                <a:lnTo>
                  <a:pt x="72542" y="1396"/>
                </a:lnTo>
                <a:lnTo>
                  <a:pt x="72143" y="1428"/>
                </a:lnTo>
                <a:lnTo>
                  <a:pt x="58953" y="2314"/>
                </a:lnTo>
                <a:lnTo>
                  <a:pt x="46277" y="2837"/>
                </a:lnTo>
                <a:lnTo>
                  <a:pt x="34099" y="3009"/>
                </a:lnTo>
                <a:lnTo>
                  <a:pt x="17157" y="2819"/>
                </a:lnTo>
                <a:lnTo>
                  <a:pt x="13347" y="2933"/>
                </a:lnTo>
                <a:lnTo>
                  <a:pt x="10528" y="3213"/>
                </a:lnTo>
                <a:lnTo>
                  <a:pt x="10363" y="6197"/>
                </a:lnTo>
                <a:lnTo>
                  <a:pt x="10566" y="9613"/>
                </a:lnTo>
                <a:lnTo>
                  <a:pt x="13271" y="11582"/>
                </a:lnTo>
                <a:lnTo>
                  <a:pt x="17195" y="12039"/>
                </a:lnTo>
                <a:lnTo>
                  <a:pt x="22974" y="12623"/>
                </a:lnTo>
                <a:lnTo>
                  <a:pt x="30378" y="13284"/>
                </a:lnTo>
                <a:lnTo>
                  <a:pt x="34696" y="14020"/>
                </a:lnTo>
                <a:lnTo>
                  <a:pt x="38201" y="16967"/>
                </a:lnTo>
                <a:lnTo>
                  <a:pt x="39268" y="20751"/>
                </a:lnTo>
                <a:lnTo>
                  <a:pt x="39522" y="27457"/>
                </a:lnTo>
                <a:lnTo>
                  <a:pt x="39522" y="42938"/>
                </a:lnTo>
                <a:lnTo>
                  <a:pt x="39319" y="49898"/>
                </a:lnTo>
                <a:lnTo>
                  <a:pt x="38912" y="60096"/>
                </a:lnTo>
                <a:lnTo>
                  <a:pt x="38791" y="63204"/>
                </a:lnTo>
                <a:lnTo>
                  <a:pt x="38436" y="76236"/>
                </a:lnTo>
                <a:lnTo>
                  <a:pt x="38328" y="143408"/>
                </a:lnTo>
                <a:lnTo>
                  <a:pt x="37693" y="231508"/>
                </a:lnTo>
                <a:lnTo>
                  <a:pt x="37693" y="236080"/>
                </a:lnTo>
                <a:lnTo>
                  <a:pt x="36918" y="240576"/>
                </a:lnTo>
                <a:lnTo>
                  <a:pt x="35331" y="245046"/>
                </a:lnTo>
                <a:lnTo>
                  <a:pt x="32727" y="249097"/>
                </a:lnTo>
                <a:lnTo>
                  <a:pt x="28105" y="251612"/>
                </a:lnTo>
                <a:lnTo>
                  <a:pt x="22720" y="252895"/>
                </a:lnTo>
                <a:lnTo>
                  <a:pt x="14338" y="254063"/>
                </a:lnTo>
                <a:lnTo>
                  <a:pt x="8902" y="254787"/>
                </a:lnTo>
                <a:lnTo>
                  <a:pt x="4114" y="256412"/>
                </a:lnTo>
                <a:lnTo>
                  <a:pt x="0" y="259016"/>
                </a:lnTo>
                <a:lnTo>
                  <a:pt x="0" y="263550"/>
                </a:lnTo>
                <a:lnTo>
                  <a:pt x="5003" y="263461"/>
                </a:lnTo>
                <a:lnTo>
                  <a:pt x="8216" y="263309"/>
                </a:lnTo>
                <a:lnTo>
                  <a:pt x="22854" y="262525"/>
                </a:lnTo>
                <a:lnTo>
                  <a:pt x="35687" y="262007"/>
                </a:lnTo>
                <a:lnTo>
                  <a:pt x="45211" y="261835"/>
                </a:lnTo>
                <a:lnTo>
                  <a:pt x="49860" y="261835"/>
                </a:lnTo>
                <a:lnTo>
                  <a:pt x="55181" y="262013"/>
                </a:lnTo>
                <a:lnTo>
                  <a:pt x="61086" y="262470"/>
                </a:lnTo>
                <a:lnTo>
                  <a:pt x="70154" y="263093"/>
                </a:lnTo>
                <a:lnTo>
                  <a:pt x="77812" y="263410"/>
                </a:lnTo>
                <a:lnTo>
                  <a:pt x="83959" y="263550"/>
                </a:lnTo>
                <a:lnTo>
                  <a:pt x="87858" y="263677"/>
                </a:lnTo>
                <a:close/>
              </a:path>
            </a:pathLst>
          </a:custGeom>
          <a:solidFill>
            <a:srgbClr val="FDFDFD"/>
          </a:solidFill>
        </p:spPr>
        <p:txBody>
          <a:bodyPr wrap="square" lIns="0" tIns="0" rIns="0" bIns="0" rtlCol="0">
            <a:noAutofit/>
          </a:bodyPr>
          <a:lstStyle/>
          <a:p>
            <a:endParaRPr/>
          </a:p>
        </p:txBody>
      </p:sp>
      <p:sp>
        <p:nvSpPr>
          <p:cNvPr id="45" name="object 45"/>
          <p:cNvSpPr/>
          <p:nvPr/>
        </p:nvSpPr>
        <p:spPr>
          <a:xfrm>
            <a:off x="9043239" y="830251"/>
            <a:ext cx="251955" cy="271753"/>
          </a:xfrm>
          <a:custGeom>
            <a:avLst/>
            <a:gdLst/>
            <a:ahLst/>
            <a:cxnLst/>
            <a:rect l="l" t="t" r="r" b="b"/>
            <a:pathLst>
              <a:path w="251955" h="271753">
                <a:moveTo>
                  <a:pt x="90970" y="265277"/>
                </a:moveTo>
                <a:lnTo>
                  <a:pt x="66141" y="262839"/>
                </a:lnTo>
                <a:lnTo>
                  <a:pt x="62014" y="262178"/>
                </a:lnTo>
                <a:lnTo>
                  <a:pt x="58635" y="261416"/>
                </a:lnTo>
                <a:lnTo>
                  <a:pt x="56108" y="260603"/>
                </a:lnTo>
                <a:lnTo>
                  <a:pt x="55003" y="257784"/>
                </a:lnTo>
                <a:lnTo>
                  <a:pt x="54482" y="254546"/>
                </a:lnTo>
                <a:lnTo>
                  <a:pt x="55696" y="248831"/>
                </a:lnTo>
                <a:lnTo>
                  <a:pt x="59328" y="236235"/>
                </a:lnTo>
                <a:lnTo>
                  <a:pt x="64579" y="219278"/>
                </a:lnTo>
                <a:lnTo>
                  <a:pt x="80746" y="163360"/>
                </a:lnTo>
                <a:lnTo>
                  <a:pt x="81127" y="161569"/>
                </a:lnTo>
                <a:lnTo>
                  <a:pt x="82156" y="158648"/>
                </a:lnTo>
                <a:lnTo>
                  <a:pt x="88620" y="134365"/>
                </a:lnTo>
                <a:lnTo>
                  <a:pt x="89687" y="130746"/>
                </a:lnTo>
                <a:lnTo>
                  <a:pt x="91312" y="125628"/>
                </a:lnTo>
                <a:lnTo>
                  <a:pt x="113080" y="61556"/>
                </a:lnTo>
                <a:lnTo>
                  <a:pt x="117652" y="49402"/>
                </a:lnTo>
                <a:lnTo>
                  <a:pt x="120268" y="42570"/>
                </a:lnTo>
                <a:lnTo>
                  <a:pt x="120891" y="40919"/>
                </a:lnTo>
                <a:lnTo>
                  <a:pt x="122707" y="44551"/>
                </a:lnTo>
                <a:lnTo>
                  <a:pt x="139191" y="90728"/>
                </a:lnTo>
                <a:lnTo>
                  <a:pt x="141122" y="96068"/>
                </a:lnTo>
                <a:lnTo>
                  <a:pt x="145031" y="107491"/>
                </a:lnTo>
                <a:lnTo>
                  <a:pt x="150918" y="125003"/>
                </a:lnTo>
                <a:lnTo>
                  <a:pt x="152298" y="129133"/>
                </a:lnTo>
                <a:lnTo>
                  <a:pt x="153923" y="133667"/>
                </a:lnTo>
                <a:lnTo>
                  <a:pt x="155333" y="138544"/>
                </a:lnTo>
                <a:lnTo>
                  <a:pt x="156514" y="143713"/>
                </a:lnTo>
                <a:lnTo>
                  <a:pt x="149440" y="144411"/>
                </a:lnTo>
                <a:lnTo>
                  <a:pt x="141096" y="144703"/>
                </a:lnTo>
                <a:lnTo>
                  <a:pt x="131559" y="144703"/>
                </a:lnTo>
                <a:lnTo>
                  <a:pt x="147675" y="153352"/>
                </a:lnTo>
                <a:lnTo>
                  <a:pt x="151447" y="153352"/>
                </a:lnTo>
                <a:lnTo>
                  <a:pt x="155727" y="153860"/>
                </a:lnTo>
                <a:lnTo>
                  <a:pt x="160604" y="154800"/>
                </a:lnTo>
                <a:lnTo>
                  <a:pt x="166778" y="173628"/>
                </a:lnTo>
                <a:lnTo>
                  <a:pt x="171792" y="189081"/>
                </a:lnTo>
                <a:lnTo>
                  <a:pt x="175648" y="201161"/>
                </a:lnTo>
                <a:lnTo>
                  <a:pt x="178347" y="209873"/>
                </a:lnTo>
                <a:lnTo>
                  <a:pt x="179882" y="215188"/>
                </a:lnTo>
                <a:lnTo>
                  <a:pt x="181470" y="221297"/>
                </a:lnTo>
                <a:lnTo>
                  <a:pt x="183438" y="227761"/>
                </a:lnTo>
                <a:lnTo>
                  <a:pt x="185686" y="234568"/>
                </a:lnTo>
                <a:lnTo>
                  <a:pt x="188823" y="244728"/>
                </a:lnTo>
                <a:lnTo>
                  <a:pt x="190372" y="251078"/>
                </a:lnTo>
                <a:lnTo>
                  <a:pt x="190372" y="254736"/>
                </a:lnTo>
                <a:lnTo>
                  <a:pt x="189318" y="259029"/>
                </a:lnTo>
                <a:lnTo>
                  <a:pt x="186778" y="260273"/>
                </a:lnTo>
                <a:lnTo>
                  <a:pt x="183057" y="261010"/>
                </a:lnTo>
                <a:lnTo>
                  <a:pt x="178092" y="261289"/>
                </a:lnTo>
                <a:lnTo>
                  <a:pt x="159016" y="262712"/>
                </a:lnTo>
                <a:lnTo>
                  <a:pt x="156476" y="263309"/>
                </a:lnTo>
                <a:lnTo>
                  <a:pt x="154482" y="265912"/>
                </a:lnTo>
                <a:lnTo>
                  <a:pt x="154177" y="269684"/>
                </a:lnTo>
                <a:lnTo>
                  <a:pt x="157822" y="270929"/>
                </a:lnTo>
                <a:lnTo>
                  <a:pt x="165734" y="271056"/>
                </a:lnTo>
                <a:lnTo>
                  <a:pt x="168681" y="271233"/>
                </a:lnTo>
                <a:lnTo>
                  <a:pt x="170141" y="271233"/>
                </a:lnTo>
                <a:lnTo>
                  <a:pt x="192252" y="271017"/>
                </a:lnTo>
                <a:lnTo>
                  <a:pt x="210426" y="271297"/>
                </a:lnTo>
                <a:lnTo>
                  <a:pt x="226517" y="271591"/>
                </a:lnTo>
                <a:lnTo>
                  <a:pt x="238313" y="271753"/>
                </a:lnTo>
                <a:lnTo>
                  <a:pt x="251523" y="271564"/>
                </a:lnTo>
                <a:lnTo>
                  <a:pt x="251955" y="268604"/>
                </a:lnTo>
                <a:lnTo>
                  <a:pt x="251320" y="265277"/>
                </a:lnTo>
                <a:lnTo>
                  <a:pt x="249173" y="264121"/>
                </a:lnTo>
                <a:lnTo>
                  <a:pt x="245376" y="263563"/>
                </a:lnTo>
                <a:lnTo>
                  <a:pt x="239687" y="261899"/>
                </a:lnTo>
                <a:lnTo>
                  <a:pt x="237731" y="261238"/>
                </a:lnTo>
                <a:lnTo>
                  <a:pt x="232752" y="260299"/>
                </a:lnTo>
                <a:lnTo>
                  <a:pt x="228523" y="259587"/>
                </a:lnTo>
                <a:lnTo>
                  <a:pt x="225094" y="256666"/>
                </a:lnTo>
                <a:lnTo>
                  <a:pt x="222402" y="254241"/>
                </a:lnTo>
                <a:lnTo>
                  <a:pt x="220179" y="250329"/>
                </a:lnTo>
                <a:lnTo>
                  <a:pt x="217741" y="244500"/>
                </a:lnTo>
                <a:lnTo>
                  <a:pt x="215362" y="238054"/>
                </a:lnTo>
                <a:lnTo>
                  <a:pt x="211957" y="227732"/>
                </a:lnTo>
                <a:lnTo>
                  <a:pt x="207516" y="213532"/>
                </a:lnTo>
                <a:lnTo>
                  <a:pt x="202552" y="197192"/>
                </a:lnTo>
                <a:lnTo>
                  <a:pt x="187883" y="151968"/>
                </a:lnTo>
                <a:lnTo>
                  <a:pt x="160299" y="68706"/>
                </a:lnTo>
                <a:lnTo>
                  <a:pt x="155208" y="54234"/>
                </a:lnTo>
                <a:lnTo>
                  <a:pt x="151371" y="42796"/>
                </a:lnTo>
                <a:lnTo>
                  <a:pt x="149656" y="37299"/>
                </a:lnTo>
                <a:lnTo>
                  <a:pt x="145573" y="24828"/>
                </a:lnTo>
                <a:lnTo>
                  <a:pt x="141130" y="12910"/>
                </a:lnTo>
                <a:lnTo>
                  <a:pt x="136340" y="1530"/>
                </a:lnTo>
                <a:lnTo>
                  <a:pt x="135750" y="215"/>
                </a:lnTo>
                <a:lnTo>
                  <a:pt x="129501" y="0"/>
                </a:lnTo>
                <a:lnTo>
                  <a:pt x="123990" y="431"/>
                </a:lnTo>
                <a:lnTo>
                  <a:pt x="119892" y="14417"/>
                </a:lnTo>
                <a:lnTo>
                  <a:pt x="116287" y="25938"/>
                </a:lnTo>
                <a:lnTo>
                  <a:pt x="114706" y="30721"/>
                </a:lnTo>
                <a:lnTo>
                  <a:pt x="78346" y="141147"/>
                </a:lnTo>
                <a:lnTo>
                  <a:pt x="74264" y="153482"/>
                </a:lnTo>
                <a:lnTo>
                  <a:pt x="70128" y="165247"/>
                </a:lnTo>
                <a:lnTo>
                  <a:pt x="68554" y="169151"/>
                </a:lnTo>
                <a:lnTo>
                  <a:pt x="66141" y="176428"/>
                </a:lnTo>
                <a:lnTo>
                  <a:pt x="62547" y="188417"/>
                </a:lnTo>
                <a:lnTo>
                  <a:pt x="57765" y="203137"/>
                </a:lnTo>
                <a:lnTo>
                  <a:pt x="53194" y="216422"/>
                </a:lnTo>
                <a:lnTo>
                  <a:pt x="48833" y="228271"/>
                </a:lnTo>
                <a:lnTo>
                  <a:pt x="44685" y="238685"/>
                </a:lnTo>
                <a:lnTo>
                  <a:pt x="41147" y="246799"/>
                </a:lnTo>
                <a:lnTo>
                  <a:pt x="38150" y="253123"/>
                </a:lnTo>
                <a:lnTo>
                  <a:pt x="34518" y="257555"/>
                </a:lnTo>
                <a:lnTo>
                  <a:pt x="30238" y="260108"/>
                </a:lnTo>
                <a:lnTo>
                  <a:pt x="23088" y="262026"/>
                </a:lnTo>
                <a:lnTo>
                  <a:pt x="13728" y="262953"/>
                </a:lnTo>
                <a:lnTo>
                  <a:pt x="10261" y="263182"/>
                </a:lnTo>
                <a:lnTo>
                  <a:pt x="5257" y="263182"/>
                </a:lnTo>
                <a:lnTo>
                  <a:pt x="2438" y="263702"/>
                </a:lnTo>
                <a:lnTo>
                  <a:pt x="253" y="266395"/>
                </a:lnTo>
                <a:lnTo>
                  <a:pt x="0" y="269849"/>
                </a:lnTo>
                <a:lnTo>
                  <a:pt x="4610" y="270268"/>
                </a:lnTo>
                <a:lnTo>
                  <a:pt x="8331" y="270433"/>
                </a:lnTo>
                <a:lnTo>
                  <a:pt x="15976" y="270306"/>
                </a:lnTo>
                <a:lnTo>
                  <a:pt x="20180" y="270027"/>
                </a:lnTo>
                <a:lnTo>
                  <a:pt x="26517" y="269760"/>
                </a:lnTo>
                <a:lnTo>
                  <a:pt x="40157" y="269760"/>
                </a:lnTo>
                <a:lnTo>
                  <a:pt x="46227" y="270027"/>
                </a:lnTo>
                <a:lnTo>
                  <a:pt x="60004" y="271082"/>
                </a:lnTo>
                <a:lnTo>
                  <a:pt x="72454" y="271667"/>
                </a:lnTo>
                <a:lnTo>
                  <a:pt x="92417" y="271564"/>
                </a:lnTo>
                <a:lnTo>
                  <a:pt x="93065" y="268516"/>
                </a:lnTo>
                <a:lnTo>
                  <a:pt x="90970" y="265277"/>
                </a:lnTo>
                <a:close/>
              </a:path>
              <a:path w="251955" h="271753">
                <a:moveTo>
                  <a:pt x="88188" y="136397"/>
                </a:moveTo>
                <a:lnTo>
                  <a:pt x="88620" y="134365"/>
                </a:lnTo>
                <a:lnTo>
                  <a:pt x="82156" y="158648"/>
                </a:lnTo>
                <a:lnTo>
                  <a:pt x="83781" y="154584"/>
                </a:lnTo>
                <a:lnTo>
                  <a:pt x="88747" y="153898"/>
                </a:lnTo>
                <a:lnTo>
                  <a:pt x="93230" y="153542"/>
                </a:lnTo>
                <a:lnTo>
                  <a:pt x="97231" y="153542"/>
                </a:lnTo>
                <a:lnTo>
                  <a:pt x="108762" y="153771"/>
                </a:lnTo>
                <a:lnTo>
                  <a:pt x="147675" y="153352"/>
                </a:lnTo>
                <a:lnTo>
                  <a:pt x="131559" y="144703"/>
                </a:lnTo>
                <a:lnTo>
                  <a:pt x="117741" y="144608"/>
                </a:lnTo>
                <a:lnTo>
                  <a:pt x="104833" y="144316"/>
                </a:lnTo>
                <a:lnTo>
                  <a:pt x="92825" y="143821"/>
                </a:lnTo>
                <a:lnTo>
                  <a:pt x="87375" y="143509"/>
                </a:lnTo>
                <a:lnTo>
                  <a:pt x="87147" y="140601"/>
                </a:lnTo>
                <a:lnTo>
                  <a:pt x="88188" y="136397"/>
                </a:lnTo>
                <a:close/>
              </a:path>
            </a:pathLst>
          </a:custGeom>
          <a:solidFill>
            <a:srgbClr val="FDFDFD"/>
          </a:solidFill>
        </p:spPr>
        <p:txBody>
          <a:bodyPr wrap="square" lIns="0" tIns="0" rIns="0" bIns="0" rtlCol="0">
            <a:noAutofit/>
          </a:bodyPr>
          <a:lstStyle/>
          <a:p>
            <a:endParaRPr/>
          </a:p>
        </p:txBody>
      </p:sp>
      <p:sp>
        <p:nvSpPr>
          <p:cNvPr id="46" name="object 46"/>
          <p:cNvSpPr/>
          <p:nvPr/>
        </p:nvSpPr>
        <p:spPr>
          <a:xfrm>
            <a:off x="9337192" y="840672"/>
            <a:ext cx="305295" cy="261835"/>
          </a:xfrm>
          <a:custGeom>
            <a:avLst/>
            <a:gdLst/>
            <a:ahLst/>
            <a:cxnLst/>
            <a:rect l="l" t="t" r="r" b="b"/>
            <a:pathLst>
              <a:path w="305295" h="261835">
                <a:moveTo>
                  <a:pt x="42371" y="159440"/>
                </a:moveTo>
                <a:lnTo>
                  <a:pt x="41841" y="171419"/>
                </a:lnTo>
                <a:lnTo>
                  <a:pt x="41361" y="182697"/>
                </a:lnTo>
                <a:lnTo>
                  <a:pt x="40931" y="193273"/>
                </a:lnTo>
                <a:lnTo>
                  <a:pt x="40551" y="203149"/>
                </a:lnTo>
                <a:lnTo>
                  <a:pt x="40352" y="207944"/>
                </a:lnTo>
                <a:lnTo>
                  <a:pt x="39235" y="224841"/>
                </a:lnTo>
                <a:lnTo>
                  <a:pt x="37751" y="236949"/>
                </a:lnTo>
                <a:lnTo>
                  <a:pt x="36055" y="244081"/>
                </a:lnTo>
                <a:lnTo>
                  <a:pt x="32550" y="248145"/>
                </a:lnTo>
                <a:lnTo>
                  <a:pt x="27978" y="248919"/>
                </a:lnTo>
                <a:lnTo>
                  <a:pt x="20345" y="249313"/>
                </a:lnTo>
                <a:lnTo>
                  <a:pt x="10566" y="250494"/>
                </a:lnTo>
                <a:lnTo>
                  <a:pt x="3809" y="252590"/>
                </a:lnTo>
                <a:lnTo>
                  <a:pt x="0" y="255460"/>
                </a:lnTo>
                <a:lnTo>
                  <a:pt x="241" y="261035"/>
                </a:lnTo>
                <a:lnTo>
                  <a:pt x="9194" y="260896"/>
                </a:lnTo>
                <a:lnTo>
                  <a:pt x="16128" y="260642"/>
                </a:lnTo>
                <a:lnTo>
                  <a:pt x="20916" y="260261"/>
                </a:lnTo>
                <a:lnTo>
                  <a:pt x="29641" y="259613"/>
                </a:lnTo>
                <a:lnTo>
                  <a:pt x="36106" y="259321"/>
                </a:lnTo>
                <a:lnTo>
                  <a:pt x="40208" y="259321"/>
                </a:lnTo>
                <a:lnTo>
                  <a:pt x="96494" y="261035"/>
                </a:lnTo>
                <a:lnTo>
                  <a:pt x="96989" y="259359"/>
                </a:lnTo>
                <a:lnTo>
                  <a:pt x="97269" y="256501"/>
                </a:lnTo>
                <a:lnTo>
                  <a:pt x="96050" y="252856"/>
                </a:lnTo>
                <a:lnTo>
                  <a:pt x="91795" y="252044"/>
                </a:lnTo>
                <a:lnTo>
                  <a:pt x="87210" y="251650"/>
                </a:lnTo>
                <a:lnTo>
                  <a:pt x="82359" y="251650"/>
                </a:lnTo>
                <a:lnTo>
                  <a:pt x="69799" y="251371"/>
                </a:lnTo>
                <a:lnTo>
                  <a:pt x="62026" y="250164"/>
                </a:lnTo>
                <a:lnTo>
                  <a:pt x="58991" y="247929"/>
                </a:lnTo>
                <a:lnTo>
                  <a:pt x="55930" y="245757"/>
                </a:lnTo>
                <a:lnTo>
                  <a:pt x="53632" y="237883"/>
                </a:lnTo>
                <a:lnTo>
                  <a:pt x="52219" y="218940"/>
                </a:lnTo>
                <a:lnTo>
                  <a:pt x="51788" y="206356"/>
                </a:lnTo>
                <a:lnTo>
                  <a:pt x="51774" y="169824"/>
                </a:lnTo>
                <a:lnTo>
                  <a:pt x="51911" y="156574"/>
                </a:lnTo>
                <a:lnTo>
                  <a:pt x="52107" y="143588"/>
                </a:lnTo>
                <a:lnTo>
                  <a:pt x="52363" y="130864"/>
                </a:lnTo>
                <a:lnTo>
                  <a:pt x="52679" y="118406"/>
                </a:lnTo>
                <a:lnTo>
                  <a:pt x="53055" y="106213"/>
                </a:lnTo>
                <a:lnTo>
                  <a:pt x="53491" y="94286"/>
                </a:lnTo>
                <a:lnTo>
                  <a:pt x="53987" y="82626"/>
                </a:lnTo>
                <a:lnTo>
                  <a:pt x="54893" y="63998"/>
                </a:lnTo>
                <a:lnTo>
                  <a:pt x="55795" y="49209"/>
                </a:lnTo>
                <a:lnTo>
                  <a:pt x="56675" y="38587"/>
                </a:lnTo>
                <a:lnTo>
                  <a:pt x="57530" y="32143"/>
                </a:lnTo>
                <a:lnTo>
                  <a:pt x="60439" y="38089"/>
                </a:lnTo>
                <a:lnTo>
                  <a:pt x="64081" y="45916"/>
                </a:lnTo>
                <a:lnTo>
                  <a:pt x="68273" y="55261"/>
                </a:lnTo>
                <a:lnTo>
                  <a:pt x="73016" y="66120"/>
                </a:lnTo>
                <a:lnTo>
                  <a:pt x="78308" y="78492"/>
                </a:lnTo>
                <a:lnTo>
                  <a:pt x="84151" y="92374"/>
                </a:lnTo>
                <a:lnTo>
                  <a:pt x="90543" y="107765"/>
                </a:lnTo>
                <a:lnTo>
                  <a:pt x="97485" y="124663"/>
                </a:lnTo>
                <a:lnTo>
                  <a:pt x="104574" y="142285"/>
                </a:lnTo>
                <a:lnTo>
                  <a:pt x="109335" y="154431"/>
                </a:lnTo>
                <a:lnTo>
                  <a:pt x="113973" y="166525"/>
                </a:lnTo>
                <a:lnTo>
                  <a:pt x="118488" y="178567"/>
                </a:lnTo>
                <a:lnTo>
                  <a:pt x="122882" y="190558"/>
                </a:lnTo>
                <a:lnTo>
                  <a:pt x="127154" y="202497"/>
                </a:lnTo>
                <a:lnTo>
                  <a:pt x="131306" y="214383"/>
                </a:lnTo>
                <a:lnTo>
                  <a:pt x="135336" y="226217"/>
                </a:lnTo>
                <a:lnTo>
                  <a:pt x="139247" y="237999"/>
                </a:lnTo>
                <a:lnTo>
                  <a:pt x="143038" y="249727"/>
                </a:lnTo>
                <a:lnTo>
                  <a:pt x="146710" y="261404"/>
                </a:lnTo>
                <a:lnTo>
                  <a:pt x="150253" y="261835"/>
                </a:lnTo>
                <a:lnTo>
                  <a:pt x="151498" y="258711"/>
                </a:lnTo>
                <a:lnTo>
                  <a:pt x="152907" y="254482"/>
                </a:lnTo>
                <a:lnTo>
                  <a:pt x="154470" y="249097"/>
                </a:lnTo>
                <a:lnTo>
                  <a:pt x="220916" y="68567"/>
                </a:lnTo>
                <a:lnTo>
                  <a:pt x="224807" y="58467"/>
                </a:lnTo>
                <a:lnTo>
                  <a:pt x="229810" y="45683"/>
                </a:lnTo>
                <a:lnTo>
                  <a:pt x="232994" y="37795"/>
                </a:lnTo>
                <a:lnTo>
                  <a:pt x="233441" y="46189"/>
                </a:lnTo>
                <a:lnTo>
                  <a:pt x="233804" y="57703"/>
                </a:lnTo>
                <a:lnTo>
                  <a:pt x="234016" y="71318"/>
                </a:lnTo>
                <a:lnTo>
                  <a:pt x="233816" y="137295"/>
                </a:lnTo>
                <a:lnTo>
                  <a:pt x="233654" y="146151"/>
                </a:lnTo>
                <a:lnTo>
                  <a:pt x="233617" y="147525"/>
                </a:lnTo>
                <a:lnTo>
                  <a:pt x="233365" y="161978"/>
                </a:lnTo>
                <a:lnTo>
                  <a:pt x="233226" y="176653"/>
                </a:lnTo>
                <a:lnTo>
                  <a:pt x="233184" y="185699"/>
                </a:lnTo>
                <a:lnTo>
                  <a:pt x="233489" y="211721"/>
                </a:lnTo>
                <a:lnTo>
                  <a:pt x="233464" y="220288"/>
                </a:lnTo>
                <a:lnTo>
                  <a:pt x="232829" y="234560"/>
                </a:lnTo>
                <a:lnTo>
                  <a:pt x="230454" y="243027"/>
                </a:lnTo>
                <a:lnTo>
                  <a:pt x="226771" y="248411"/>
                </a:lnTo>
                <a:lnTo>
                  <a:pt x="222669" y="247980"/>
                </a:lnTo>
                <a:lnTo>
                  <a:pt x="215099" y="250253"/>
                </a:lnTo>
                <a:lnTo>
                  <a:pt x="208127" y="250939"/>
                </a:lnTo>
                <a:lnTo>
                  <a:pt x="202691" y="252221"/>
                </a:lnTo>
                <a:lnTo>
                  <a:pt x="198805" y="254114"/>
                </a:lnTo>
                <a:lnTo>
                  <a:pt x="198158" y="257936"/>
                </a:lnTo>
                <a:lnTo>
                  <a:pt x="198158" y="260591"/>
                </a:lnTo>
                <a:lnTo>
                  <a:pt x="199123" y="261111"/>
                </a:lnTo>
                <a:lnTo>
                  <a:pt x="202222" y="261404"/>
                </a:lnTo>
                <a:lnTo>
                  <a:pt x="205346" y="261162"/>
                </a:lnTo>
                <a:lnTo>
                  <a:pt x="210350" y="260642"/>
                </a:lnTo>
                <a:lnTo>
                  <a:pt x="217424" y="260245"/>
                </a:lnTo>
                <a:lnTo>
                  <a:pt x="228338" y="259934"/>
                </a:lnTo>
                <a:lnTo>
                  <a:pt x="242520" y="259750"/>
                </a:lnTo>
                <a:lnTo>
                  <a:pt x="260654" y="259689"/>
                </a:lnTo>
                <a:lnTo>
                  <a:pt x="265188" y="259956"/>
                </a:lnTo>
                <a:lnTo>
                  <a:pt x="273519" y="260388"/>
                </a:lnTo>
                <a:lnTo>
                  <a:pt x="281901" y="260845"/>
                </a:lnTo>
                <a:lnTo>
                  <a:pt x="289686" y="261073"/>
                </a:lnTo>
                <a:lnTo>
                  <a:pt x="305104" y="261073"/>
                </a:lnTo>
                <a:lnTo>
                  <a:pt x="305295" y="257086"/>
                </a:lnTo>
                <a:lnTo>
                  <a:pt x="304126" y="254520"/>
                </a:lnTo>
                <a:lnTo>
                  <a:pt x="294613" y="252784"/>
                </a:lnTo>
                <a:lnTo>
                  <a:pt x="281481" y="249887"/>
                </a:lnTo>
                <a:lnTo>
                  <a:pt x="272084" y="247040"/>
                </a:lnTo>
                <a:lnTo>
                  <a:pt x="268084" y="245465"/>
                </a:lnTo>
                <a:lnTo>
                  <a:pt x="265607" y="243751"/>
                </a:lnTo>
                <a:lnTo>
                  <a:pt x="263855" y="240118"/>
                </a:lnTo>
                <a:lnTo>
                  <a:pt x="263423" y="234200"/>
                </a:lnTo>
                <a:lnTo>
                  <a:pt x="263423" y="224281"/>
                </a:lnTo>
                <a:lnTo>
                  <a:pt x="263220" y="198932"/>
                </a:lnTo>
                <a:lnTo>
                  <a:pt x="262788" y="162991"/>
                </a:lnTo>
                <a:lnTo>
                  <a:pt x="262699" y="158179"/>
                </a:lnTo>
                <a:lnTo>
                  <a:pt x="262436" y="141667"/>
                </a:lnTo>
                <a:lnTo>
                  <a:pt x="262246" y="126136"/>
                </a:lnTo>
                <a:lnTo>
                  <a:pt x="262115" y="111663"/>
                </a:lnTo>
                <a:lnTo>
                  <a:pt x="261975" y="75351"/>
                </a:lnTo>
                <a:lnTo>
                  <a:pt x="261975" y="57823"/>
                </a:lnTo>
                <a:lnTo>
                  <a:pt x="262166" y="48107"/>
                </a:lnTo>
                <a:lnTo>
                  <a:pt x="261975" y="38874"/>
                </a:lnTo>
                <a:lnTo>
                  <a:pt x="262661" y="28384"/>
                </a:lnTo>
                <a:lnTo>
                  <a:pt x="263385" y="22199"/>
                </a:lnTo>
                <a:lnTo>
                  <a:pt x="264109" y="20345"/>
                </a:lnTo>
                <a:lnTo>
                  <a:pt x="266699" y="16929"/>
                </a:lnTo>
                <a:lnTo>
                  <a:pt x="269582" y="15671"/>
                </a:lnTo>
                <a:lnTo>
                  <a:pt x="272541" y="14490"/>
                </a:lnTo>
                <a:lnTo>
                  <a:pt x="279387" y="13576"/>
                </a:lnTo>
                <a:lnTo>
                  <a:pt x="290347" y="12903"/>
                </a:lnTo>
                <a:lnTo>
                  <a:pt x="295757" y="12611"/>
                </a:lnTo>
                <a:lnTo>
                  <a:pt x="300443" y="11341"/>
                </a:lnTo>
                <a:lnTo>
                  <a:pt x="304355" y="9055"/>
                </a:lnTo>
                <a:lnTo>
                  <a:pt x="304977" y="5321"/>
                </a:lnTo>
                <a:lnTo>
                  <a:pt x="304571" y="2158"/>
                </a:lnTo>
                <a:lnTo>
                  <a:pt x="298462" y="2425"/>
                </a:lnTo>
                <a:lnTo>
                  <a:pt x="270788" y="2508"/>
                </a:lnTo>
                <a:lnTo>
                  <a:pt x="257386" y="2247"/>
                </a:lnTo>
                <a:lnTo>
                  <a:pt x="247776" y="1739"/>
                </a:lnTo>
                <a:lnTo>
                  <a:pt x="244652" y="1447"/>
                </a:lnTo>
                <a:lnTo>
                  <a:pt x="242112" y="1282"/>
                </a:lnTo>
                <a:lnTo>
                  <a:pt x="238429" y="1282"/>
                </a:lnTo>
                <a:lnTo>
                  <a:pt x="234061" y="3120"/>
                </a:lnTo>
                <a:lnTo>
                  <a:pt x="231881" y="9407"/>
                </a:lnTo>
                <a:lnTo>
                  <a:pt x="227891" y="21633"/>
                </a:lnTo>
                <a:lnTo>
                  <a:pt x="222084" y="39789"/>
                </a:lnTo>
                <a:lnTo>
                  <a:pt x="220395" y="45161"/>
                </a:lnTo>
                <a:lnTo>
                  <a:pt x="218173" y="51612"/>
                </a:lnTo>
                <a:lnTo>
                  <a:pt x="215518" y="59105"/>
                </a:lnTo>
                <a:lnTo>
                  <a:pt x="159626" y="203276"/>
                </a:lnTo>
                <a:lnTo>
                  <a:pt x="137896" y="150507"/>
                </a:lnTo>
                <a:lnTo>
                  <a:pt x="86740" y="24104"/>
                </a:lnTo>
                <a:lnTo>
                  <a:pt x="78955" y="5206"/>
                </a:lnTo>
                <a:lnTo>
                  <a:pt x="78358" y="3975"/>
                </a:lnTo>
                <a:lnTo>
                  <a:pt x="76428" y="1308"/>
                </a:lnTo>
                <a:lnTo>
                  <a:pt x="73875" y="431"/>
                </a:lnTo>
                <a:lnTo>
                  <a:pt x="71640" y="0"/>
                </a:lnTo>
                <a:lnTo>
                  <a:pt x="69075" y="0"/>
                </a:lnTo>
                <a:lnTo>
                  <a:pt x="65824" y="241"/>
                </a:lnTo>
                <a:lnTo>
                  <a:pt x="59931" y="761"/>
                </a:lnTo>
                <a:lnTo>
                  <a:pt x="51714" y="1409"/>
                </a:lnTo>
                <a:lnTo>
                  <a:pt x="45923" y="1739"/>
                </a:lnTo>
                <a:lnTo>
                  <a:pt x="32232" y="1739"/>
                </a:lnTo>
                <a:lnTo>
                  <a:pt x="24015" y="1358"/>
                </a:lnTo>
                <a:lnTo>
                  <a:pt x="17970" y="634"/>
                </a:lnTo>
                <a:lnTo>
                  <a:pt x="14719" y="215"/>
                </a:lnTo>
                <a:lnTo>
                  <a:pt x="11722" y="0"/>
                </a:lnTo>
                <a:lnTo>
                  <a:pt x="9067" y="393"/>
                </a:lnTo>
                <a:lnTo>
                  <a:pt x="6159" y="2959"/>
                </a:lnTo>
                <a:lnTo>
                  <a:pt x="5651" y="5905"/>
                </a:lnTo>
                <a:lnTo>
                  <a:pt x="7492" y="9474"/>
                </a:lnTo>
                <a:lnTo>
                  <a:pt x="12048" y="9999"/>
                </a:lnTo>
                <a:lnTo>
                  <a:pt x="27111" y="11888"/>
                </a:lnTo>
                <a:lnTo>
                  <a:pt x="39296" y="13695"/>
                </a:lnTo>
                <a:lnTo>
                  <a:pt x="48590" y="15430"/>
                </a:lnTo>
                <a:lnTo>
                  <a:pt x="48577" y="22691"/>
                </a:lnTo>
                <a:lnTo>
                  <a:pt x="48412" y="30191"/>
                </a:lnTo>
                <a:lnTo>
                  <a:pt x="48051" y="40546"/>
                </a:lnTo>
                <a:lnTo>
                  <a:pt x="47493" y="53754"/>
                </a:lnTo>
                <a:lnTo>
                  <a:pt x="46733" y="69810"/>
                </a:lnTo>
                <a:lnTo>
                  <a:pt x="45770" y="88709"/>
                </a:lnTo>
                <a:lnTo>
                  <a:pt x="45754" y="89032"/>
                </a:lnTo>
                <a:lnTo>
                  <a:pt x="44981" y="104515"/>
                </a:lnTo>
                <a:lnTo>
                  <a:pt x="44255" y="119297"/>
                </a:lnTo>
                <a:lnTo>
                  <a:pt x="43578" y="133379"/>
                </a:lnTo>
                <a:lnTo>
                  <a:pt x="42950" y="146760"/>
                </a:lnTo>
                <a:lnTo>
                  <a:pt x="42371" y="159440"/>
                </a:lnTo>
                <a:close/>
              </a:path>
            </a:pathLst>
          </a:custGeom>
          <a:solidFill>
            <a:srgbClr val="FDFDFD"/>
          </a:solidFill>
        </p:spPr>
        <p:txBody>
          <a:bodyPr wrap="square" lIns="0" tIns="0" rIns="0" bIns="0" rtlCol="0">
            <a:noAutofit/>
          </a:bodyPr>
          <a:lstStyle/>
          <a:p>
            <a:endParaRPr/>
          </a:p>
        </p:txBody>
      </p:sp>
      <p:sp>
        <p:nvSpPr>
          <p:cNvPr id="13" name="object 13"/>
          <p:cNvSpPr txBox="1"/>
          <p:nvPr/>
        </p:nvSpPr>
        <p:spPr>
          <a:xfrm>
            <a:off x="241300" y="6070600"/>
            <a:ext cx="3348847" cy="1147658"/>
          </a:xfrm>
          <a:prstGeom prst="rect">
            <a:avLst/>
          </a:prstGeom>
        </p:spPr>
        <p:txBody>
          <a:bodyPr wrap="square" lIns="0" tIns="0" rIns="0" bIns="0" rtlCol="0">
            <a:noAutofit/>
          </a:bodyPr>
          <a:lstStyle/>
          <a:p>
            <a:pPr marL="12700" marR="17967">
              <a:lnSpc>
                <a:spcPts val="2005"/>
              </a:lnSpc>
            </a:pPr>
            <a:r>
              <a:rPr sz="1600" b="1" spc="179" dirty="0">
                <a:solidFill>
                  <a:srgbClr val="FDFDFD"/>
                </a:solidFill>
                <a:latin typeface="Roboto" panose="02000000000000000000" pitchFamily="2" charset="0"/>
                <a:ea typeface="Roboto" panose="02000000000000000000" pitchFamily="2" charset="0"/>
                <a:cs typeface="Times New Roman"/>
              </a:rPr>
              <a:t>P</a:t>
            </a:r>
            <a:r>
              <a:rPr sz="1600" b="1" spc="0" dirty="0">
                <a:solidFill>
                  <a:srgbClr val="FDFDFD"/>
                </a:solidFill>
                <a:latin typeface="Roboto" panose="02000000000000000000" pitchFamily="2" charset="0"/>
                <a:ea typeface="Roboto" panose="02000000000000000000" pitchFamily="2" charset="0"/>
                <a:cs typeface="Times New Roman"/>
              </a:rPr>
              <a:t>I</a:t>
            </a:r>
            <a:r>
              <a:rPr sz="1600" b="1" spc="-269" dirty="0">
                <a:solidFill>
                  <a:srgbClr val="FDFDFD"/>
                </a:solidFill>
                <a:latin typeface="Roboto" panose="02000000000000000000" pitchFamily="2" charset="0"/>
                <a:ea typeface="Roboto" panose="02000000000000000000" pitchFamily="2" charset="0"/>
                <a:cs typeface="Times New Roman"/>
              </a:rPr>
              <a:t> </a:t>
            </a:r>
            <a:r>
              <a:rPr sz="1600" b="1" spc="-25" dirty="0">
                <a:solidFill>
                  <a:srgbClr val="FDFDFD"/>
                </a:solidFill>
                <a:latin typeface="Roboto" panose="02000000000000000000" pitchFamily="2" charset="0"/>
                <a:ea typeface="Roboto" panose="02000000000000000000" pitchFamily="2" charset="0"/>
                <a:cs typeface="Times New Roman"/>
              </a:rPr>
              <a:t>L</a:t>
            </a:r>
            <a:r>
              <a:rPr sz="1600" b="1" spc="0" dirty="0">
                <a:solidFill>
                  <a:srgbClr val="FDFDFD"/>
                </a:solidFill>
                <a:latin typeface="Roboto" panose="02000000000000000000" pitchFamily="2" charset="0"/>
                <a:ea typeface="Roboto" panose="02000000000000000000" pitchFamily="2" charset="0"/>
                <a:cs typeface="Times New Roman"/>
              </a:rPr>
              <a:t>T</a:t>
            </a:r>
            <a:r>
              <a:rPr sz="1600" b="1" spc="-325" dirty="0">
                <a:solidFill>
                  <a:srgbClr val="FDFDFD"/>
                </a:solidFill>
                <a:latin typeface="Roboto" panose="02000000000000000000" pitchFamily="2" charset="0"/>
                <a:ea typeface="Roboto" panose="02000000000000000000" pitchFamily="2" charset="0"/>
                <a:cs typeface="Times New Roman"/>
              </a:rPr>
              <a:t> </a:t>
            </a:r>
            <a:r>
              <a:rPr sz="1600" b="1" spc="179" dirty="0">
                <a:solidFill>
                  <a:srgbClr val="FDFDFD"/>
                </a:solidFill>
                <a:latin typeface="Roboto" panose="02000000000000000000" pitchFamily="2" charset="0"/>
                <a:ea typeface="Roboto" panose="02000000000000000000" pitchFamily="2" charset="0"/>
                <a:cs typeface="Times New Roman"/>
              </a:rPr>
              <a:t>O</a:t>
            </a:r>
            <a:r>
              <a:rPr sz="1600" b="1" spc="0" dirty="0">
                <a:solidFill>
                  <a:srgbClr val="FDFDFD"/>
                </a:solidFill>
                <a:latin typeface="Roboto" panose="02000000000000000000" pitchFamily="2" charset="0"/>
                <a:ea typeface="Roboto" panose="02000000000000000000" pitchFamily="2" charset="0"/>
                <a:cs typeface="Times New Roman"/>
              </a:rPr>
              <a:t>N </a:t>
            </a:r>
            <a:r>
              <a:rPr sz="1600" b="1" spc="-150" dirty="0">
                <a:solidFill>
                  <a:srgbClr val="FDFDFD"/>
                </a:solidFill>
                <a:latin typeface="Roboto" panose="02000000000000000000" pitchFamily="2" charset="0"/>
                <a:ea typeface="Roboto" panose="02000000000000000000" pitchFamily="2" charset="0"/>
                <a:cs typeface="Times New Roman"/>
              </a:rPr>
              <a:t> </a:t>
            </a:r>
            <a:r>
              <a:rPr sz="1600" b="1" spc="179" dirty="0">
                <a:solidFill>
                  <a:srgbClr val="FDFDFD"/>
                </a:solidFill>
                <a:latin typeface="Roboto" panose="02000000000000000000" pitchFamily="2" charset="0"/>
                <a:ea typeface="Roboto" panose="02000000000000000000" pitchFamily="2" charset="0"/>
                <a:cs typeface="Times New Roman"/>
              </a:rPr>
              <a:t>PL</a:t>
            </a:r>
            <a:r>
              <a:rPr sz="1600" b="1" spc="0" dirty="0">
                <a:solidFill>
                  <a:srgbClr val="FDFDFD"/>
                </a:solidFill>
                <a:latin typeface="Roboto" panose="02000000000000000000" pitchFamily="2" charset="0"/>
                <a:ea typeface="Roboto" panose="02000000000000000000" pitchFamily="2" charset="0"/>
                <a:cs typeface="Times New Roman"/>
              </a:rPr>
              <a:t>A</a:t>
            </a:r>
            <a:r>
              <a:rPr sz="1600" b="1" spc="-284" dirty="0">
                <a:solidFill>
                  <a:srgbClr val="FDFDFD"/>
                </a:solidFill>
                <a:latin typeface="Roboto" panose="02000000000000000000" pitchFamily="2" charset="0"/>
                <a:ea typeface="Roboto" panose="02000000000000000000" pitchFamily="2" charset="0"/>
                <a:cs typeface="Times New Roman"/>
              </a:rPr>
              <a:t> </a:t>
            </a:r>
            <a:r>
              <a:rPr sz="1600" b="1" spc="179" dirty="0">
                <a:solidFill>
                  <a:srgbClr val="FDFDFD"/>
                </a:solidFill>
                <a:latin typeface="Roboto" panose="02000000000000000000" pitchFamily="2" charset="0"/>
                <a:ea typeface="Roboto" panose="02000000000000000000" pitchFamily="2" charset="0"/>
                <a:cs typeface="Times New Roman"/>
              </a:rPr>
              <a:t>C</a:t>
            </a:r>
            <a:r>
              <a:rPr sz="1600" b="1" spc="0" dirty="0">
                <a:solidFill>
                  <a:srgbClr val="FDFDFD"/>
                </a:solidFill>
                <a:latin typeface="Roboto" panose="02000000000000000000" pitchFamily="2" charset="0"/>
                <a:ea typeface="Roboto" panose="02000000000000000000" pitchFamily="2" charset="0"/>
                <a:cs typeface="Times New Roman"/>
              </a:rPr>
              <a:t>E</a:t>
            </a:r>
            <a:r>
              <a:rPr sz="1600" b="1" spc="-269" dirty="0">
                <a:solidFill>
                  <a:srgbClr val="FDFDFD"/>
                </a:solidFill>
                <a:latin typeface="Roboto" panose="02000000000000000000" pitchFamily="2" charset="0"/>
                <a:ea typeface="Roboto" panose="02000000000000000000" pitchFamily="2" charset="0"/>
                <a:cs typeface="Times New Roman"/>
              </a:rPr>
              <a:t> </a:t>
            </a:r>
            <a:endParaRPr sz="1600" b="1" dirty="0">
              <a:latin typeface="Roboto" panose="02000000000000000000" pitchFamily="2" charset="0"/>
              <a:ea typeface="Roboto" panose="02000000000000000000" pitchFamily="2" charset="0"/>
              <a:cs typeface="Times New Roman"/>
            </a:endParaRPr>
          </a:p>
          <a:p>
            <a:pPr marL="12700" marR="17967">
              <a:lnSpc>
                <a:spcPct val="100000"/>
              </a:lnSpc>
              <a:spcBef>
                <a:spcPts val="229"/>
              </a:spcBef>
            </a:pPr>
            <a:r>
              <a:rPr sz="1600" b="1" spc="179" dirty="0">
                <a:solidFill>
                  <a:srgbClr val="FDFDFD"/>
                </a:solidFill>
                <a:latin typeface="Roboto" panose="02000000000000000000" pitchFamily="2" charset="0"/>
                <a:ea typeface="Roboto" panose="02000000000000000000" pitchFamily="2" charset="0"/>
                <a:cs typeface="Times New Roman"/>
              </a:rPr>
              <a:t>EDINBURG</a:t>
            </a:r>
            <a:r>
              <a:rPr sz="1600" b="1" spc="0" dirty="0">
                <a:solidFill>
                  <a:srgbClr val="FDFDFD"/>
                </a:solidFill>
                <a:latin typeface="Roboto" panose="02000000000000000000" pitchFamily="2" charset="0"/>
                <a:ea typeface="Roboto" panose="02000000000000000000" pitchFamily="2" charset="0"/>
                <a:cs typeface="Times New Roman"/>
              </a:rPr>
              <a:t>H</a:t>
            </a:r>
            <a:r>
              <a:rPr sz="1600" b="1" spc="-269" dirty="0">
                <a:solidFill>
                  <a:srgbClr val="FDFDFD"/>
                </a:solidFill>
                <a:latin typeface="Roboto" panose="02000000000000000000" pitchFamily="2" charset="0"/>
                <a:ea typeface="Roboto" panose="02000000000000000000" pitchFamily="2" charset="0"/>
                <a:cs typeface="Times New Roman"/>
              </a:rPr>
              <a:t> </a:t>
            </a:r>
            <a:endParaRPr sz="1600" b="1" dirty="0">
              <a:latin typeface="Roboto" panose="02000000000000000000" pitchFamily="2" charset="0"/>
              <a:ea typeface="Roboto" panose="02000000000000000000" pitchFamily="2" charset="0"/>
              <a:cs typeface="Times New Roman"/>
            </a:endParaRPr>
          </a:p>
          <a:p>
            <a:pPr marL="12700">
              <a:lnSpc>
                <a:spcPts val="1600"/>
              </a:lnSpc>
              <a:spcBef>
                <a:spcPts val="1610"/>
              </a:spcBef>
            </a:pPr>
            <a:r>
              <a:rPr sz="1200" spc="125" dirty="0">
                <a:solidFill>
                  <a:srgbClr val="FDFDFD"/>
                </a:solidFill>
                <a:latin typeface="Roboto" panose="02000000000000000000" pitchFamily="2" charset="0"/>
                <a:ea typeface="Roboto" panose="02000000000000000000" pitchFamily="2" charset="0"/>
                <a:cs typeface="Times New Roman"/>
              </a:rPr>
              <a:t>SOURCE</a:t>
            </a:r>
            <a:r>
              <a:rPr sz="1200" spc="0" dirty="0">
                <a:solidFill>
                  <a:srgbClr val="FDFDFD"/>
                </a:solidFill>
                <a:latin typeface="Roboto" panose="02000000000000000000" pitchFamily="2" charset="0"/>
                <a:ea typeface="Roboto" panose="02000000000000000000" pitchFamily="2" charset="0"/>
                <a:cs typeface="Times New Roman"/>
              </a:rPr>
              <a:t>D</a:t>
            </a:r>
            <a:r>
              <a:rPr sz="1200" spc="288" dirty="0">
                <a:solidFill>
                  <a:srgbClr val="FDFDFD"/>
                </a:solidFill>
                <a:latin typeface="Roboto" panose="02000000000000000000" pitchFamily="2" charset="0"/>
                <a:ea typeface="Roboto" panose="02000000000000000000" pitchFamily="2" charset="0"/>
                <a:cs typeface="Times New Roman"/>
              </a:rPr>
              <a:t> </a:t>
            </a:r>
            <a:r>
              <a:rPr sz="1200" spc="0" dirty="0">
                <a:solidFill>
                  <a:srgbClr val="FDFDFD"/>
                </a:solidFill>
                <a:latin typeface="Roboto" panose="02000000000000000000" pitchFamily="2" charset="0"/>
                <a:ea typeface="Roboto" panose="02000000000000000000" pitchFamily="2" charset="0"/>
                <a:cs typeface="Times New Roman"/>
              </a:rPr>
              <a:t>B</a:t>
            </a:r>
            <a:r>
              <a:rPr sz="1200" spc="-225" dirty="0">
                <a:solidFill>
                  <a:srgbClr val="FDFDFD"/>
                </a:solidFill>
                <a:latin typeface="Roboto" panose="02000000000000000000" pitchFamily="2" charset="0"/>
                <a:ea typeface="Roboto" panose="02000000000000000000" pitchFamily="2" charset="0"/>
                <a:cs typeface="Times New Roman"/>
              </a:rPr>
              <a:t> </a:t>
            </a:r>
            <a:r>
              <a:rPr sz="1200" spc="0" dirty="0">
                <a:solidFill>
                  <a:srgbClr val="FDFDFD"/>
                </a:solidFill>
                <a:latin typeface="Roboto" panose="02000000000000000000" pitchFamily="2" charset="0"/>
                <a:ea typeface="Roboto" panose="02000000000000000000" pitchFamily="2" charset="0"/>
                <a:cs typeface="Times New Roman"/>
              </a:rPr>
              <a:t>Y </a:t>
            </a:r>
            <a:r>
              <a:rPr sz="1200" spc="102" dirty="0">
                <a:solidFill>
                  <a:srgbClr val="FDFDFD"/>
                </a:solidFill>
                <a:latin typeface="Roboto" panose="02000000000000000000" pitchFamily="2" charset="0"/>
                <a:ea typeface="Roboto" panose="02000000000000000000" pitchFamily="2" charset="0"/>
                <a:cs typeface="Times New Roman"/>
              </a:rPr>
              <a:t> </a:t>
            </a:r>
            <a:r>
              <a:rPr sz="1200" spc="121" dirty="0">
                <a:solidFill>
                  <a:srgbClr val="FDFDFD"/>
                </a:solidFill>
                <a:latin typeface="Roboto" panose="02000000000000000000" pitchFamily="2" charset="0"/>
                <a:ea typeface="Roboto" panose="02000000000000000000" pitchFamily="2" charset="0"/>
                <a:cs typeface="Times New Roman"/>
              </a:rPr>
              <a:t>GLENHA</a:t>
            </a:r>
            <a:r>
              <a:rPr sz="1200" spc="0" dirty="0">
                <a:solidFill>
                  <a:srgbClr val="FDFDFD"/>
                </a:solidFill>
                <a:latin typeface="Roboto" panose="02000000000000000000" pitchFamily="2" charset="0"/>
                <a:ea typeface="Roboto" panose="02000000000000000000" pitchFamily="2" charset="0"/>
                <a:cs typeface="Times New Roman"/>
              </a:rPr>
              <a:t>M </a:t>
            </a:r>
            <a:r>
              <a:rPr sz="1200" spc="15" dirty="0">
                <a:solidFill>
                  <a:srgbClr val="FDFDFD"/>
                </a:solidFill>
                <a:latin typeface="Roboto" panose="02000000000000000000" pitchFamily="2" charset="0"/>
                <a:ea typeface="Roboto" panose="02000000000000000000" pitchFamily="2" charset="0"/>
                <a:cs typeface="Times New Roman"/>
              </a:rPr>
              <a:t> </a:t>
            </a:r>
            <a:r>
              <a:rPr sz="1200" spc="139" dirty="0">
                <a:solidFill>
                  <a:srgbClr val="FDFDFD"/>
                </a:solidFill>
                <a:latin typeface="Roboto" panose="02000000000000000000" pitchFamily="2" charset="0"/>
                <a:ea typeface="Roboto" panose="02000000000000000000" pitchFamily="2" charset="0"/>
                <a:cs typeface="Times New Roman"/>
              </a:rPr>
              <a:t>OF</a:t>
            </a:r>
            <a:r>
              <a:rPr sz="1200" spc="0" dirty="0">
                <a:solidFill>
                  <a:srgbClr val="FDFDFD"/>
                </a:solidFill>
                <a:latin typeface="Roboto" panose="02000000000000000000" pitchFamily="2" charset="0"/>
                <a:ea typeface="Roboto" panose="02000000000000000000" pitchFamily="2" charset="0"/>
                <a:cs typeface="Times New Roman"/>
              </a:rPr>
              <a:t>F</a:t>
            </a:r>
            <a:r>
              <a:rPr sz="1200" spc="29" dirty="0">
                <a:solidFill>
                  <a:srgbClr val="FDFDFD"/>
                </a:solidFill>
                <a:latin typeface="Roboto" panose="02000000000000000000" pitchFamily="2" charset="0"/>
                <a:ea typeface="Roboto" panose="02000000000000000000" pitchFamily="2" charset="0"/>
                <a:cs typeface="Times New Roman"/>
              </a:rPr>
              <a:t> </a:t>
            </a:r>
            <a:r>
              <a:rPr sz="1200" spc="139" dirty="0">
                <a:solidFill>
                  <a:srgbClr val="FDFDFD"/>
                </a:solidFill>
                <a:latin typeface="Roboto" panose="02000000000000000000" pitchFamily="2" charset="0"/>
                <a:ea typeface="Roboto" panose="02000000000000000000" pitchFamily="2" charset="0"/>
                <a:cs typeface="Times New Roman"/>
              </a:rPr>
              <a:t>MARKE</a:t>
            </a:r>
            <a:r>
              <a:rPr sz="1200" spc="0" dirty="0">
                <a:solidFill>
                  <a:srgbClr val="FDFDFD"/>
                </a:solidFill>
                <a:latin typeface="Roboto" panose="02000000000000000000" pitchFamily="2" charset="0"/>
                <a:ea typeface="Roboto" panose="02000000000000000000" pitchFamily="2" charset="0"/>
                <a:cs typeface="Times New Roman"/>
              </a:rPr>
              <a:t>T</a:t>
            </a:r>
            <a:r>
              <a:rPr sz="1200" spc="-209" dirty="0">
                <a:solidFill>
                  <a:srgbClr val="FDFDFD"/>
                </a:solidFill>
                <a:latin typeface="Roboto" panose="02000000000000000000" pitchFamily="2" charset="0"/>
                <a:ea typeface="Roboto" panose="02000000000000000000" pitchFamily="2" charset="0"/>
                <a:cs typeface="Times New Roman"/>
              </a:rPr>
              <a:t> </a:t>
            </a:r>
            <a:r>
              <a:rPr sz="1200" spc="139" dirty="0">
                <a:solidFill>
                  <a:srgbClr val="FDFDFD"/>
                </a:solidFill>
                <a:latin typeface="Roboto" panose="02000000000000000000" pitchFamily="2" charset="0"/>
                <a:ea typeface="Roboto" panose="02000000000000000000" pitchFamily="2" charset="0"/>
                <a:cs typeface="Times New Roman"/>
              </a:rPr>
              <a:t>O</a:t>
            </a:r>
            <a:r>
              <a:rPr sz="1200" spc="0" dirty="0">
                <a:solidFill>
                  <a:srgbClr val="FDFDFD"/>
                </a:solidFill>
                <a:latin typeface="Roboto" panose="02000000000000000000" pitchFamily="2" charset="0"/>
                <a:ea typeface="Roboto" panose="02000000000000000000" pitchFamily="2" charset="0"/>
                <a:cs typeface="Times New Roman"/>
              </a:rPr>
              <a:t>N </a:t>
            </a:r>
            <a:r>
              <a:rPr sz="1200" spc="-114" dirty="0">
                <a:solidFill>
                  <a:srgbClr val="FDFDFD"/>
                </a:solidFill>
                <a:latin typeface="Roboto" panose="02000000000000000000" pitchFamily="2" charset="0"/>
                <a:ea typeface="Roboto" panose="02000000000000000000" pitchFamily="2" charset="0"/>
                <a:cs typeface="Times New Roman"/>
              </a:rPr>
              <a:t> </a:t>
            </a:r>
            <a:r>
              <a:rPr sz="1200" spc="139" dirty="0">
                <a:solidFill>
                  <a:srgbClr val="FDFDFD"/>
                </a:solidFill>
                <a:latin typeface="Roboto" panose="02000000000000000000" pitchFamily="2" charset="0"/>
                <a:ea typeface="Roboto" panose="02000000000000000000" pitchFamily="2" charset="0"/>
                <a:cs typeface="Times New Roman"/>
              </a:rPr>
              <a:t>BEHAL</a:t>
            </a:r>
            <a:r>
              <a:rPr sz="1200" spc="0" dirty="0">
                <a:solidFill>
                  <a:srgbClr val="FDFDFD"/>
                </a:solidFill>
                <a:latin typeface="Roboto" panose="02000000000000000000" pitchFamily="2" charset="0"/>
                <a:ea typeface="Roboto" panose="02000000000000000000" pitchFamily="2" charset="0"/>
                <a:cs typeface="Times New Roman"/>
              </a:rPr>
              <a:t>F </a:t>
            </a:r>
            <a:r>
              <a:rPr sz="1200" spc="-114" dirty="0">
                <a:solidFill>
                  <a:srgbClr val="FDFDFD"/>
                </a:solidFill>
                <a:latin typeface="Roboto" panose="02000000000000000000" pitchFamily="2" charset="0"/>
                <a:ea typeface="Roboto" panose="02000000000000000000" pitchFamily="2" charset="0"/>
                <a:cs typeface="Times New Roman"/>
              </a:rPr>
              <a:t> </a:t>
            </a:r>
            <a:r>
              <a:rPr sz="1200" spc="139" dirty="0">
                <a:solidFill>
                  <a:srgbClr val="FDFDFD"/>
                </a:solidFill>
                <a:latin typeface="Roboto" panose="02000000000000000000" pitchFamily="2" charset="0"/>
                <a:ea typeface="Roboto" panose="02000000000000000000" pitchFamily="2" charset="0"/>
                <a:cs typeface="Times New Roman"/>
              </a:rPr>
              <a:t>O</a:t>
            </a:r>
            <a:r>
              <a:rPr sz="1200" spc="0" dirty="0">
                <a:solidFill>
                  <a:srgbClr val="FDFDFD"/>
                </a:solidFill>
                <a:latin typeface="Roboto" panose="02000000000000000000" pitchFamily="2" charset="0"/>
                <a:ea typeface="Roboto" panose="02000000000000000000" pitchFamily="2" charset="0"/>
                <a:cs typeface="Times New Roman"/>
              </a:rPr>
              <a:t>F </a:t>
            </a:r>
            <a:r>
              <a:rPr sz="1200" spc="-114" dirty="0">
                <a:solidFill>
                  <a:srgbClr val="FDFDFD"/>
                </a:solidFill>
                <a:latin typeface="Roboto" panose="02000000000000000000" pitchFamily="2" charset="0"/>
                <a:ea typeface="Roboto" panose="02000000000000000000" pitchFamily="2" charset="0"/>
                <a:cs typeface="Times New Roman"/>
              </a:rPr>
              <a:t> </a:t>
            </a:r>
            <a:r>
              <a:rPr sz="1200" spc="139" dirty="0">
                <a:solidFill>
                  <a:srgbClr val="FDFDFD"/>
                </a:solidFill>
                <a:latin typeface="Roboto" panose="02000000000000000000" pitchFamily="2" charset="0"/>
                <a:ea typeface="Roboto" panose="02000000000000000000" pitchFamily="2" charset="0"/>
                <a:cs typeface="Times New Roman"/>
              </a:rPr>
              <a:t>A</a:t>
            </a:r>
            <a:r>
              <a:rPr sz="1200" spc="0" dirty="0">
                <a:solidFill>
                  <a:srgbClr val="FDFDFD"/>
                </a:solidFill>
                <a:latin typeface="Roboto" panose="02000000000000000000" pitchFamily="2" charset="0"/>
                <a:ea typeface="Roboto" panose="02000000000000000000" pitchFamily="2" charset="0"/>
                <a:cs typeface="Times New Roman"/>
              </a:rPr>
              <a:t>N </a:t>
            </a:r>
            <a:r>
              <a:rPr sz="1200" spc="-114" dirty="0">
                <a:solidFill>
                  <a:srgbClr val="FDFDFD"/>
                </a:solidFill>
                <a:latin typeface="Roboto" panose="02000000000000000000" pitchFamily="2" charset="0"/>
                <a:ea typeface="Roboto" panose="02000000000000000000" pitchFamily="2" charset="0"/>
                <a:cs typeface="Times New Roman"/>
              </a:rPr>
              <a:t> </a:t>
            </a:r>
            <a:r>
              <a:rPr sz="1200" spc="139" dirty="0">
                <a:solidFill>
                  <a:srgbClr val="FDFDFD"/>
                </a:solidFill>
                <a:latin typeface="Roboto" panose="02000000000000000000" pitchFamily="2" charset="0"/>
                <a:ea typeface="Roboto" panose="02000000000000000000" pitchFamily="2" charset="0"/>
                <a:cs typeface="Times New Roman"/>
              </a:rPr>
              <a:t>INVES</a:t>
            </a:r>
            <a:r>
              <a:rPr sz="1200" spc="0" dirty="0">
                <a:solidFill>
                  <a:srgbClr val="FDFDFD"/>
                </a:solidFill>
                <a:latin typeface="Roboto" panose="02000000000000000000" pitchFamily="2" charset="0"/>
                <a:ea typeface="Roboto" panose="02000000000000000000" pitchFamily="2" charset="0"/>
                <a:cs typeface="Times New Roman"/>
              </a:rPr>
              <a:t>T</a:t>
            </a:r>
            <a:r>
              <a:rPr sz="1200" spc="-250" dirty="0">
                <a:solidFill>
                  <a:srgbClr val="FDFDFD"/>
                </a:solidFill>
                <a:latin typeface="Roboto" panose="02000000000000000000" pitchFamily="2" charset="0"/>
                <a:ea typeface="Roboto" panose="02000000000000000000" pitchFamily="2" charset="0"/>
                <a:cs typeface="Times New Roman"/>
              </a:rPr>
              <a:t> </a:t>
            </a:r>
            <a:r>
              <a:rPr sz="1200" spc="139" dirty="0">
                <a:solidFill>
                  <a:srgbClr val="FDFDFD"/>
                </a:solidFill>
                <a:latin typeface="Roboto" panose="02000000000000000000" pitchFamily="2" charset="0"/>
                <a:ea typeface="Roboto" panose="02000000000000000000" pitchFamily="2" charset="0"/>
                <a:cs typeface="Times New Roman"/>
              </a:rPr>
              <a:t>O</a:t>
            </a:r>
            <a:r>
              <a:rPr sz="1200" spc="0" dirty="0">
                <a:solidFill>
                  <a:srgbClr val="FDFDFD"/>
                </a:solidFill>
                <a:latin typeface="Roboto" panose="02000000000000000000" pitchFamily="2" charset="0"/>
                <a:ea typeface="Roboto" panose="02000000000000000000" pitchFamily="2" charset="0"/>
                <a:cs typeface="Times New Roman"/>
              </a:rPr>
              <a:t>R</a:t>
            </a:r>
            <a:r>
              <a:rPr sz="1200" spc="-209" dirty="0">
                <a:solidFill>
                  <a:srgbClr val="FDFDFD"/>
                </a:solidFill>
                <a:latin typeface="Roboto" panose="02000000000000000000" pitchFamily="2" charset="0"/>
                <a:ea typeface="Roboto" panose="02000000000000000000" pitchFamily="2" charset="0"/>
                <a:cs typeface="Times New Roman"/>
              </a:rPr>
              <a:t> </a:t>
            </a:r>
            <a:endParaRPr sz="1200" dirty="0">
              <a:latin typeface="Roboto" panose="02000000000000000000" pitchFamily="2" charset="0"/>
              <a:ea typeface="Roboto" panose="02000000000000000000" pitchFamily="2" charset="0"/>
              <a:cs typeface="Times New Roman"/>
            </a:endParaRPr>
          </a:p>
        </p:txBody>
      </p:sp>
      <p:sp>
        <p:nvSpPr>
          <p:cNvPr id="12" name="object 12"/>
          <p:cNvSpPr txBox="1"/>
          <p:nvPr/>
        </p:nvSpPr>
        <p:spPr>
          <a:xfrm>
            <a:off x="3998604" y="6070600"/>
            <a:ext cx="3324301" cy="1371600"/>
          </a:xfrm>
          <a:prstGeom prst="rect">
            <a:avLst/>
          </a:prstGeom>
        </p:spPr>
        <p:txBody>
          <a:bodyPr wrap="square" lIns="0" tIns="0" rIns="0" bIns="0" rtlCol="0">
            <a:noAutofit/>
          </a:bodyPr>
          <a:lstStyle/>
          <a:p>
            <a:pPr marR="30480">
              <a:lnSpc>
                <a:spcPts val="1580"/>
              </a:lnSpc>
              <a:spcBef>
                <a:spcPts val="79"/>
              </a:spcBef>
            </a:pPr>
            <a:r>
              <a:rPr lang="en-GB" sz="1600" b="1" spc="120" dirty="0">
                <a:solidFill>
                  <a:srgbClr val="FDFDFD"/>
                </a:solidFill>
                <a:latin typeface="Roboto" panose="02000000000000000000" pitchFamily="2" charset="0"/>
                <a:ea typeface="Roboto" panose="02000000000000000000" pitchFamily="2" charset="0"/>
                <a:cs typeface="Times New Roman"/>
              </a:rPr>
              <a:t>ACCOMMODATION DETAILS</a:t>
            </a:r>
          </a:p>
          <a:p>
            <a:pPr marR="30480">
              <a:lnSpc>
                <a:spcPts val="1580"/>
              </a:lnSpc>
              <a:spcBef>
                <a:spcPts val="79"/>
              </a:spcBef>
            </a:pPr>
            <a:r>
              <a:rPr sz="1200" spc="120" dirty="0">
                <a:solidFill>
                  <a:srgbClr val="FDFDFD"/>
                </a:solidFill>
                <a:latin typeface="Roboto" panose="02000000000000000000" pitchFamily="2" charset="0"/>
                <a:ea typeface="Roboto" panose="02000000000000000000" pitchFamily="2" charset="0"/>
                <a:cs typeface="Times New Roman"/>
              </a:rPr>
              <a:t>GROUN</a:t>
            </a:r>
            <a:r>
              <a:rPr sz="1200" spc="0" dirty="0">
                <a:solidFill>
                  <a:srgbClr val="FDFDFD"/>
                </a:solidFill>
                <a:latin typeface="Roboto" panose="02000000000000000000" pitchFamily="2" charset="0"/>
                <a:ea typeface="Roboto" panose="02000000000000000000" pitchFamily="2" charset="0"/>
                <a:cs typeface="Times New Roman"/>
              </a:rPr>
              <a:t>D </a:t>
            </a:r>
            <a:r>
              <a:rPr sz="1200" spc="140" dirty="0">
                <a:solidFill>
                  <a:srgbClr val="FDFDFD"/>
                </a:solidFill>
                <a:latin typeface="Roboto" panose="02000000000000000000" pitchFamily="2" charset="0"/>
                <a:ea typeface="Roboto" panose="02000000000000000000" pitchFamily="2" charset="0"/>
                <a:cs typeface="Times New Roman"/>
              </a:rPr>
              <a:t> </a:t>
            </a:r>
            <a:r>
              <a:rPr sz="1200" spc="120" dirty="0">
                <a:solidFill>
                  <a:srgbClr val="FDFDFD"/>
                </a:solidFill>
                <a:latin typeface="Roboto" panose="02000000000000000000" pitchFamily="2" charset="0"/>
                <a:ea typeface="Roboto" panose="02000000000000000000" pitchFamily="2" charset="0"/>
                <a:cs typeface="Times New Roman"/>
              </a:rPr>
              <a:t>F</a:t>
            </a:r>
            <a:r>
              <a:rPr sz="1200" spc="73" dirty="0">
                <a:solidFill>
                  <a:srgbClr val="FDFDFD"/>
                </a:solidFill>
                <a:latin typeface="Roboto" panose="02000000000000000000" pitchFamily="2" charset="0"/>
                <a:ea typeface="Roboto" panose="02000000000000000000" pitchFamily="2" charset="0"/>
                <a:cs typeface="Times New Roman"/>
              </a:rPr>
              <a:t>L</a:t>
            </a:r>
            <a:r>
              <a:rPr sz="1200" spc="120" dirty="0">
                <a:solidFill>
                  <a:srgbClr val="FDFDFD"/>
                </a:solidFill>
                <a:latin typeface="Roboto" panose="02000000000000000000" pitchFamily="2" charset="0"/>
                <a:ea typeface="Roboto" panose="02000000000000000000" pitchFamily="2" charset="0"/>
                <a:cs typeface="Times New Roman"/>
              </a:rPr>
              <a:t>OO</a:t>
            </a:r>
            <a:r>
              <a:rPr sz="1200" spc="0" dirty="0">
                <a:solidFill>
                  <a:srgbClr val="FDFDFD"/>
                </a:solidFill>
                <a:latin typeface="Roboto" panose="02000000000000000000" pitchFamily="2" charset="0"/>
                <a:ea typeface="Roboto" panose="02000000000000000000" pitchFamily="2" charset="0"/>
                <a:cs typeface="Times New Roman"/>
              </a:rPr>
              <a:t>R </a:t>
            </a:r>
            <a:r>
              <a:rPr sz="1200" spc="135" dirty="0">
                <a:solidFill>
                  <a:srgbClr val="FDFDFD"/>
                </a:solidFill>
                <a:latin typeface="Roboto" panose="02000000000000000000" pitchFamily="2" charset="0"/>
                <a:ea typeface="Roboto" panose="02000000000000000000" pitchFamily="2" charset="0"/>
                <a:cs typeface="Times New Roman"/>
              </a:rPr>
              <a:t> </a:t>
            </a:r>
            <a:r>
              <a:rPr sz="1200" spc="73" dirty="0">
                <a:solidFill>
                  <a:srgbClr val="FDFDFD"/>
                </a:solidFill>
                <a:latin typeface="Roboto" panose="02000000000000000000" pitchFamily="2" charset="0"/>
                <a:ea typeface="Roboto" panose="02000000000000000000" pitchFamily="2" charset="0"/>
                <a:cs typeface="Times New Roman"/>
              </a:rPr>
              <a:t>L</a:t>
            </a:r>
            <a:r>
              <a:rPr sz="1200" spc="120" dirty="0">
                <a:solidFill>
                  <a:srgbClr val="FDFDFD"/>
                </a:solidFill>
                <a:latin typeface="Roboto" panose="02000000000000000000" pitchFamily="2" charset="0"/>
                <a:ea typeface="Roboto" panose="02000000000000000000" pitchFamily="2" charset="0"/>
                <a:cs typeface="Times New Roman"/>
              </a:rPr>
              <a:t>OWE</a:t>
            </a:r>
            <a:r>
              <a:rPr sz="1200" spc="0" dirty="0">
                <a:solidFill>
                  <a:srgbClr val="FDFDFD"/>
                </a:solidFill>
                <a:latin typeface="Roboto" panose="02000000000000000000" pitchFamily="2" charset="0"/>
                <a:ea typeface="Roboto" panose="02000000000000000000" pitchFamily="2" charset="0"/>
                <a:cs typeface="Times New Roman"/>
              </a:rPr>
              <a:t>R </a:t>
            </a:r>
            <a:r>
              <a:rPr sz="1200" spc="53" dirty="0">
                <a:solidFill>
                  <a:srgbClr val="FDFDFD"/>
                </a:solidFill>
                <a:latin typeface="Roboto" panose="02000000000000000000" pitchFamily="2" charset="0"/>
                <a:ea typeface="Roboto" panose="02000000000000000000" pitchFamily="2" charset="0"/>
                <a:cs typeface="Times New Roman"/>
              </a:rPr>
              <a:t> </a:t>
            </a:r>
            <a:r>
              <a:rPr sz="1200" spc="120" dirty="0">
                <a:solidFill>
                  <a:srgbClr val="FDFDFD"/>
                </a:solidFill>
                <a:latin typeface="Roboto" panose="02000000000000000000" pitchFamily="2" charset="0"/>
                <a:ea typeface="Roboto" panose="02000000000000000000" pitchFamily="2" charset="0"/>
                <a:cs typeface="Times New Roman"/>
              </a:rPr>
              <a:t>VILL</a:t>
            </a:r>
            <a:r>
              <a:rPr sz="1200" spc="0" dirty="0">
                <a:solidFill>
                  <a:srgbClr val="FDFDFD"/>
                </a:solidFill>
                <a:latin typeface="Roboto" panose="02000000000000000000" pitchFamily="2" charset="0"/>
                <a:ea typeface="Roboto" panose="02000000000000000000" pitchFamily="2" charset="0"/>
                <a:cs typeface="Times New Roman"/>
              </a:rPr>
              <a:t>A</a:t>
            </a:r>
            <a:r>
              <a:rPr sz="1200" spc="110" dirty="0">
                <a:solidFill>
                  <a:srgbClr val="FDFDFD"/>
                </a:solidFill>
                <a:latin typeface="Roboto" panose="02000000000000000000" pitchFamily="2" charset="0"/>
                <a:ea typeface="Roboto" panose="02000000000000000000" pitchFamily="2" charset="0"/>
                <a:cs typeface="Times New Roman"/>
              </a:rPr>
              <a:t> </a:t>
            </a:r>
            <a:r>
              <a:rPr sz="1200" spc="139" dirty="0">
                <a:solidFill>
                  <a:srgbClr val="FDFDFD"/>
                </a:solidFill>
                <a:latin typeface="Roboto" panose="02000000000000000000" pitchFamily="2" charset="0"/>
                <a:ea typeface="Roboto" panose="02000000000000000000" pitchFamily="2" charset="0"/>
                <a:cs typeface="Times New Roman"/>
              </a:rPr>
              <a:t>F</a:t>
            </a:r>
            <a:r>
              <a:rPr sz="1200" spc="0" dirty="0">
                <a:solidFill>
                  <a:srgbClr val="FDFDFD"/>
                </a:solidFill>
                <a:latin typeface="Roboto" panose="02000000000000000000" pitchFamily="2" charset="0"/>
                <a:ea typeface="Roboto" panose="02000000000000000000" pitchFamily="2" charset="0"/>
                <a:cs typeface="Times New Roman"/>
              </a:rPr>
              <a:t>L</a:t>
            </a:r>
            <a:r>
              <a:rPr sz="1200" spc="-209" dirty="0">
                <a:solidFill>
                  <a:srgbClr val="FDFDFD"/>
                </a:solidFill>
                <a:latin typeface="Roboto" panose="02000000000000000000" pitchFamily="2" charset="0"/>
                <a:ea typeface="Roboto" panose="02000000000000000000" pitchFamily="2" charset="0"/>
                <a:cs typeface="Times New Roman"/>
              </a:rPr>
              <a:t> </a:t>
            </a:r>
            <a:r>
              <a:rPr sz="1200" spc="29" dirty="0">
                <a:solidFill>
                  <a:srgbClr val="FDFDFD"/>
                </a:solidFill>
                <a:latin typeface="Roboto" panose="02000000000000000000" pitchFamily="2" charset="0"/>
                <a:ea typeface="Roboto" panose="02000000000000000000" pitchFamily="2" charset="0"/>
                <a:cs typeface="Times New Roman"/>
              </a:rPr>
              <a:t>A</a:t>
            </a:r>
            <a:r>
              <a:rPr sz="1200" spc="0" dirty="0">
                <a:solidFill>
                  <a:srgbClr val="FDFDFD"/>
                </a:solidFill>
                <a:latin typeface="Roboto" panose="02000000000000000000" pitchFamily="2" charset="0"/>
                <a:ea typeface="Roboto" panose="02000000000000000000" pitchFamily="2" charset="0"/>
                <a:cs typeface="Times New Roman"/>
              </a:rPr>
              <a:t>T</a:t>
            </a:r>
            <a:br>
              <a:rPr lang="en-GB" sz="1200" dirty="0">
                <a:latin typeface="Roboto" panose="02000000000000000000" pitchFamily="2" charset="0"/>
                <a:ea typeface="Roboto" panose="02000000000000000000" pitchFamily="2" charset="0"/>
                <a:cs typeface="Times New Roman"/>
              </a:rPr>
            </a:br>
            <a:r>
              <a:rPr lang="en-GB" sz="1200" spc="118" dirty="0">
                <a:solidFill>
                  <a:srgbClr val="FDFDFD"/>
                </a:solidFill>
                <a:latin typeface="Roboto" panose="02000000000000000000" pitchFamily="2" charset="0"/>
                <a:ea typeface="Roboto" panose="02000000000000000000" pitchFamily="2" charset="0"/>
                <a:cs typeface="Times New Roman"/>
              </a:rPr>
              <a:t>LIVING ROOM</a:t>
            </a:r>
            <a:r>
              <a:rPr lang="en-GB" sz="1200" spc="0" dirty="0">
                <a:solidFill>
                  <a:srgbClr val="FDFDFD"/>
                </a:solidFill>
                <a:latin typeface="Roboto" panose="02000000000000000000" pitchFamily="2" charset="0"/>
                <a:ea typeface="Roboto" panose="02000000000000000000" pitchFamily="2" charset="0"/>
                <a:cs typeface="Times New Roman"/>
              </a:rPr>
              <a:t>, </a:t>
            </a:r>
            <a:r>
              <a:rPr lang="en-GB" sz="1200" spc="12" dirty="0">
                <a:solidFill>
                  <a:srgbClr val="FDFDFD"/>
                </a:solidFill>
                <a:latin typeface="Roboto" panose="02000000000000000000" pitchFamily="2" charset="0"/>
                <a:ea typeface="Roboto" panose="02000000000000000000" pitchFamily="2" charset="0"/>
                <a:cs typeface="Times New Roman"/>
              </a:rPr>
              <a:t> </a:t>
            </a:r>
            <a:r>
              <a:rPr lang="en-GB" sz="1200" spc="139" dirty="0">
                <a:solidFill>
                  <a:srgbClr val="FDFDFD"/>
                </a:solidFill>
                <a:latin typeface="Roboto" panose="02000000000000000000" pitchFamily="2" charset="0"/>
                <a:ea typeface="Roboto" panose="02000000000000000000" pitchFamily="2" charset="0"/>
                <a:cs typeface="Times New Roman"/>
              </a:rPr>
              <a:t>KI</a:t>
            </a:r>
            <a:r>
              <a:rPr lang="en-GB" sz="1200" spc="0" dirty="0">
                <a:solidFill>
                  <a:srgbClr val="FDFDFD"/>
                </a:solidFill>
                <a:latin typeface="Roboto" panose="02000000000000000000" pitchFamily="2" charset="0"/>
                <a:ea typeface="Roboto" panose="02000000000000000000" pitchFamily="2" charset="0"/>
                <a:cs typeface="Times New Roman"/>
              </a:rPr>
              <a:t>T</a:t>
            </a:r>
            <a:r>
              <a:rPr lang="en-GB" sz="1200" spc="-250" dirty="0">
                <a:solidFill>
                  <a:srgbClr val="FDFDFD"/>
                </a:solidFill>
                <a:latin typeface="Roboto" panose="02000000000000000000" pitchFamily="2" charset="0"/>
                <a:ea typeface="Roboto" panose="02000000000000000000" pitchFamily="2" charset="0"/>
                <a:cs typeface="Times New Roman"/>
              </a:rPr>
              <a:t> </a:t>
            </a:r>
            <a:r>
              <a:rPr lang="en-GB" sz="1200" spc="127" dirty="0">
                <a:solidFill>
                  <a:srgbClr val="FDFDFD"/>
                </a:solidFill>
                <a:latin typeface="Roboto" panose="02000000000000000000" pitchFamily="2" charset="0"/>
                <a:ea typeface="Roboto" panose="02000000000000000000" pitchFamily="2" charset="0"/>
                <a:cs typeface="Times New Roman"/>
              </a:rPr>
              <a:t>CHE</a:t>
            </a:r>
            <a:r>
              <a:rPr lang="en-GB" sz="1200" spc="0" dirty="0">
                <a:solidFill>
                  <a:srgbClr val="FDFDFD"/>
                </a:solidFill>
                <a:latin typeface="Roboto" panose="02000000000000000000" pitchFamily="2" charset="0"/>
                <a:ea typeface="Roboto" panose="02000000000000000000" pitchFamily="2" charset="0"/>
                <a:cs typeface="Times New Roman"/>
              </a:rPr>
              <a:t>N</a:t>
            </a:r>
            <a:r>
              <a:rPr lang="en-GB" sz="1200" spc="-209" dirty="0">
                <a:solidFill>
                  <a:srgbClr val="FDFDFD"/>
                </a:solidFill>
                <a:latin typeface="Roboto" panose="02000000000000000000" pitchFamily="2" charset="0"/>
                <a:ea typeface="Roboto" panose="02000000000000000000" pitchFamily="2" charset="0"/>
                <a:cs typeface="Times New Roman"/>
              </a:rPr>
              <a:t> </a:t>
            </a:r>
            <a:br>
              <a:rPr lang="en-GB" sz="1200" spc="-209" dirty="0">
                <a:solidFill>
                  <a:srgbClr val="FDFDFD"/>
                </a:solidFill>
                <a:latin typeface="Roboto" panose="02000000000000000000" pitchFamily="2" charset="0"/>
                <a:ea typeface="Roboto" panose="02000000000000000000" pitchFamily="2" charset="0"/>
                <a:cs typeface="Times New Roman"/>
              </a:rPr>
            </a:br>
            <a:r>
              <a:rPr lang="en-GB" sz="1200" spc="139" dirty="0">
                <a:solidFill>
                  <a:srgbClr val="FDFDFD"/>
                </a:solidFill>
                <a:latin typeface="Roboto" panose="02000000000000000000" pitchFamily="2" charset="0"/>
                <a:ea typeface="Roboto" panose="02000000000000000000" pitchFamily="2" charset="0"/>
                <a:cs typeface="Times New Roman"/>
              </a:rPr>
              <a:t>X</a:t>
            </a:r>
            <a:r>
              <a:rPr lang="en-GB" sz="1200" spc="0" dirty="0">
                <a:solidFill>
                  <a:srgbClr val="FDFDFD"/>
                </a:solidFill>
                <a:latin typeface="Roboto" panose="02000000000000000000" pitchFamily="2" charset="0"/>
                <a:ea typeface="Roboto" panose="02000000000000000000" pitchFamily="2" charset="0"/>
                <a:cs typeface="Times New Roman"/>
              </a:rPr>
              <a:t>2</a:t>
            </a:r>
            <a:r>
              <a:rPr lang="en-GB" sz="1200" spc="-38" dirty="0">
                <a:solidFill>
                  <a:srgbClr val="FDFDFD"/>
                </a:solidFill>
                <a:latin typeface="Roboto" panose="02000000000000000000" pitchFamily="2" charset="0"/>
                <a:ea typeface="Roboto" panose="02000000000000000000" pitchFamily="2" charset="0"/>
                <a:cs typeface="Times New Roman"/>
              </a:rPr>
              <a:t> </a:t>
            </a:r>
            <a:r>
              <a:rPr lang="en-GB" sz="1200" spc="123" dirty="0">
                <a:solidFill>
                  <a:srgbClr val="FDFDFD"/>
                </a:solidFill>
                <a:latin typeface="Roboto" panose="02000000000000000000" pitchFamily="2" charset="0"/>
                <a:ea typeface="Roboto" panose="02000000000000000000" pitchFamily="2" charset="0"/>
                <a:cs typeface="Times New Roman"/>
              </a:rPr>
              <a:t>DOUBL</a:t>
            </a:r>
            <a:r>
              <a:rPr lang="en-GB" sz="1200" spc="0" dirty="0">
                <a:solidFill>
                  <a:srgbClr val="FDFDFD"/>
                </a:solidFill>
                <a:latin typeface="Roboto" panose="02000000000000000000" pitchFamily="2" charset="0"/>
                <a:ea typeface="Roboto" panose="02000000000000000000" pitchFamily="2" charset="0"/>
                <a:cs typeface="Times New Roman"/>
              </a:rPr>
              <a:t>E</a:t>
            </a:r>
            <a:r>
              <a:rPr lang="en-GB" sz="1200" spc="304" dirty="0">
                <a:solidFill>
                  <a:srgbClr val="FDFDFD"/>
                </a:solidFill>
                <a:latin typeface="Roboto" panose="02000000000000000000" pitchFamily="2" charset="0"/>
                <a:ea typeface="Roboto" panose="02000000000000000000" pitchFamily="2" charset="0"/>
                <a:cs typeface="Times New Roman"/>
              </a:rPr>
              <a:t> </a:t>
            </a:r>
            <a:r>
              <a:rPr lang="en-GB" sz="1200" spc="139" dirty="0">
                <a:solidFill>
                  <a:srgbClr val="FDFDFD"/>
                </a:solidFill>
                <a:latin typeface="Roboto" panose="02000000000000000000" pitchFamily="2" charset="0"/>
                <a:ea typeface="Roboto" panose="02000000000000000000" pitchFamily="2" charset="0"/>
                <a:cs typeface="Times New Roman"/>
              </a:rPr>
              <a:t>BEDROOM</a:t>
            </a:r>
            <a:r>
              <a:rPr lang="en-GB" sz="1200" spc="0" dirty="0">
                <a:solidFill>
                  <a:srgbClr val="FDFDFD"/>
                </a:solidFill>
                <a:latin typeface="Roboto" panose="02000000000000000000" pitchFamily="2" charset="0"/>
                <a:ea typeface="Roboto" panose="02000000000000000000" pitchFamily="2" charset="0"/>
                <a:cs typeface="Times New Roman"/>
              </a:rPr>
              <a:t>S</a:t>
            </a:r>
            <a:r>
              <a:rPr lang="en-GB" sz="1200" spc="-209" dirty="0">
                <a:solidFill>
                  <a:srgbClr val="FDFDFD"/>
                </a:solidFill>
                <a:latin typeface="Roboto" panose="02000000000000000000" pitchFamily="2" charset="0"/>
                <a:ea typeface="Roboto" panose="02000000000000000000" pitchFamily="2" charset="0"/>
                <a:cs typeface="Times New Roman"/>
              </a:rPr>
              <a:t> </a:t>
            </a:r>
            <a:br>
              <a:rPr lang="en-GB" sz="1200" spc="-209" dirty="0">
                <a:solidFill>
                  <a:srgbClr val="FDFDFD"/>
                </a:solidFill>
                <a:latin typeface="Roboto" panose="02000000000000000000" pitchFamily="2" charset="0"/>
                <a:ea typeface="Roboto" panose="02000000000000000000" pitchFamily="2" charset="0"/>
                <a:cs typeface="Times New Roman"/>
              </a:rPr>
            </a:br>
            <a:r>
              <a:rPr lang="en-GB" sz="1200" spc="139" dirty="0">
                <a:solidFill>
                  <a:srgbClr val="FDFDFD"/>
                </a:solidFill>
                <a:latin typeface="Roboto" panose="02000000000000000000" pitchFamily="2" charset="0"/>
                <a:ea typeface="Roboto" panose="02000000000000000000" pitchFamily="2" charset="0"/>
                <a:cs typeface="Times New Roman"/>
              </a:rPr>
              <a:t>STUDY</a:t>
            </a:r>
            <a:r>
              <a:rPr lang="en-GB" sz="1200" spc="0" dirty="0">
                <a:solidFill>
                  <a:srgbClr val="FDFDFD"/>
                </a:solidFill>
                <a:latin typeface="Roboto" panose="02000000000000000000" pitchFamily="2" charset="0"/>
                <a:ea typeface="Roboto" panose="02000000000000000000" pitchFamily="2" charset="0"/>
                <a:cs typeface="Times New Roman"/>
              </a:rPr>
              <a:t>, </a:t>
            </a:r>
            <a:r>
              <a:rPr lang="en-GB" sz="1200" spc="-114" dirty="0">
                <a:solidFill>
                  <a:srgbClr val="FDFDFD"/>
                </a:solidFill>
                <a:latin typeface="Roboto" panose="02000000000000000000" pitchFamily="2" charset="0"/>
                <a:ea typeface="Roboto" panose="02000000000000000000" pitchFamily="2" charset="0"/>
                <a:cs typeface="Times New Roman"/>
              </a:rPr>
              <a:t> </a:t>
            </a:r>
            <a:r>
              <a:rPr lang="en-GB" sz="1200" spc="0" dirty="0">
                <a:solidFill>
                  <a:srgbClr val="FDFDFD"/>
                </a:solidFill>
                <a:latin typeface="Roboto" panose="02000000000000000000" pitchFamily="2" charset="0"/>
                <a:ea typeface="Roboto" panose="02000000000000000000" pitchFamily="2" charset="0"/>
                <a:cs typeface="Times New Roman"/>
              </a:rPr>
              <a:t>B</a:t>
            </a:r>
            <a:r>
              <a:rPr lang="en-GB" sz="1200" spc="-209" dirty="0">
                <a:solidFill>
                  <a:srgbClr val="FDFDFD"/>
                </a:solidFill>
                <a:latin typeface="Roboto" panose="02000000000000000000" pitchFamily="2" charset="0"/>
                <a:ea typeface="Roboto" panose="02000000000000000000" pitchFamily="2" charset="0"/>
                <a:cs typeface="Times New Roman"/>
              </a:rPr>
              <a:t> </a:t>
            </a:r>
            <a:r>
              <a:rPr lang="en-GB" sz="1200" spc="29" dirty="0">
                <a:solidFill>
                  <a:srgbClr val="FDFDFD"/>
                </a:solidFill>
                <a:latin typeface="Roboto" panose="02000000000000000000" pitchFamily="2" charset="0"/>
                <a:ea typeface="Roboto" panose="02000000000000000000" pitchFamily="2" charset="0"/>
                <a:cs typeface="Times New Roman"/>
              </a:rPr>
              <a:t>A</a:t>
            </a:r>
            <a:r>
              <a:rPr lang="en-GB" sz="1200" spc="139" dirty="0">
                <a:solidFill>
                  <a:srgbClr val="FDFDFD"/>
                </a:solidFill>
                <a:latin typeface="Roboto" panose="02000000000000000000" pitchFamily="2" charset="0"/>
                <a:ea typeface="Roboto" panose="02000000000000000000" pitchFamily="2" charset="0"/>
                <a:cs typeface="Times New Roman"/>
              </a:rPr>
              <a:t>THROO</a:t>
            </a:r>
            <a:r>
              <a:rPr lang="en-GB" sz="1200" spc="0" dirty="0">
                <a:solidFill>
                  <a:srgbClr val="FDFDFD"/>
                </a:solidFill>
                <a:latin typeface="Roboto" panose="02000000000000000000" pitchFamily="2" charset="0"/>
                <a:ea typeface="Roboto" panose="02000000000000000000" pitchFamily="2" charset="0"/>
                <a:cs typeface="Times New Roman"/>
              </a:rPr>
              <a:t>M</a:t>
            </a:r>
            <a:r>
              <a:rPr lang="en-GB" sz="1200" spc="-209" dirty="0">
                <a:solidFill>
                  <a:srgbClr val="FDFDFD"/>
                </a:solidFill>
                <a:latin typeface="Roboto" panose="02000000000000000000" pitchFamily="2" charset="0"/>
                <a:ea typeface="Roboto" panose="02000000000000000000" pitchFamily="2" charset="0"/>
                <a:cs typeface="Times New Roman"/>
              </a:rPr>
              <a:t> </a:t>
            </a:r>
            <a:endParaRPr lang="en-GB" sz="1200" dirty="0">
              <a:latin typeface="Roboto" panose="02000000000000000000" pitchFamily="2" charset="0"/>
              <a:ea typeface="Roboto" panose="02000000000000000000" pitchFamily="2" charset="0"/>
              <a:cs typeface="Times New Roman"/>
            </a:endParaRPr>
          </a:p>
          <a:p>
            <a:pPr marR="12700">
              <a:lnSpc>
                <a:spcPts val="1585"/>
              </a:lnSpc>
            </a:pPr>
            <a:r>
              <a:rPr sz="1200" spc="139" dirty="0">
                <a:solidFill>
                  <a:srgbClr val="FDFDFD"/>
                </a:solidFill>
                <a:latin typeface="Roboto" panose="02000000000000000000" pitchFamily="2" charset="0"/>
                <a:ea typeface="Roboto" panose="02000000000000000000" pitchFamily="2" charset="0"/>
                <a:cs typeface="Times New Roman"/>
              </a:rPr>
              <a:t>PRI</a:t>
            </a:r>
            <a:r>
              <a:rPr sz="1200" spc="0" dirty="0">
                <a:solidFill>
                  <a:srgbClr val="FDFDFD"/>
                </a:solidFill>
                <a:latin typeface="Roboto" panose="02000000000000000000" pitchFamily="2" charset="0"/>
                <a:ea typeface="Roboto" panose="02000000000000000000" pitchFamily="2" charset="0"/>
                <a:cs typeface="Times New Roman"/>
              </a:rPr>
              <a:t>V</a:t>
            </a:r>
            <a:r>
              <a:rPr sz="1200" spc="-250" dirty="0">
                <a:solidFill>
                  <a:srgbClr val="FDFDFD"/>
                </a:solidFill>
                <a:latin typeface="Roboto" panose="02000000000000000000" pitchFamily="2" charset="0"/>
                <a:ea typeface="Roboto" panose="02000000000000000000" pitchFamily="2" charset="0"/>
                <a:cs typeface="Times New Roman"/>
              </a:rPr>
              <a:t> </a:t>
            </a:r>
            <a:r>
              <a:rPr sz="1200" spc="29" dirty="0">
                <a:solidFill>
                  <a:srgbClr val="FDFDFD"/>
                </a:solidFill>
                <a:latin typeface="Roboto" panose="02000000000000000000" pitchFamily="2" charset="0"/>
                <a:ea typeface="Roboto" panose="02000000000000000000" pitchFamily="2" charset="0"/>
                <a:cs typeface="Times New Roman"/>
              </a:rPr>
              <a:t>A</a:t>
            </a:r>
            <a:r>
              <a:rPr sz="1200" spc="139" dirty="0">
                <a:solidFill>
                  <a:srgbClr val="FDFDFD"/>
                </a:solidFill>
                <a:latin typeface="Roboto" panose="02000000000000000000" pitchFamily="2" charset="0"/>
                <a:ea typeface="Roboto" panose="02000000000000000000" pitchFamily="2" charset="0"/>
                <a:cs typeface="Times New Roman"/>
              </a:rPr>
              <a:t>T</a:t>
            </a:r>
            <a:r>
              <a:rPr sz="1200" spc="0" dirty="0">
                <a:solidFill>
                  <a:srgbClr val="FDFDFD"/>
                </a:solidFill>
                <a:latin typeface="Roboto" panose="02000000000000000000" pitchFamily="2" charset="0"/>
                <a:ea typeface="Roboto" panose="02000000000000000000" pitchFamily="2" charset="0"/>
                <a:cs typeface="Times New Roman"/>
              </a:rPr>
              <a:t>E </a:t>
            </a:r>
            <a:r>
              <a:rPr sz="1200" spc="-114" dirty="0">
                <a:solidFill>
                  <a:srgbClr val="FDFDFD"/>
                </a:solidFill>
                <a:latin typeface="Roboto" panose="02000000000000000000" pitchFamily="2" charset="0"/>
                <a:ea typeface="Roboto" panose="02000000000000000000" pitchFamily="2" charset="0"/>
                <a:cs typeface="Times New Roman"/>
              </a:rPr>
              <a:t> </a:t>
            </a:r>
            <a:r>
              <a:rPr sz="1200" spc="139" dirty="0">
                <a:solidFill>
                  <a:srgbClr val="FDFDFD"/>
                </a:solidFill>
                <a:latin typeface="Roboto" panose="02000000000000000000" pitchFamily="2" charset="0"/>
                <a:ea typeface="Roboto" panose="02000000000000000000" pitchFamily="2" charset="0"/>
                <a:cs typeface="Times New Roman"/>
              </a:rPr>
              <a:t>FRON</a:t>
            </a:r>
            <a:r>
              <a:rPr sz="1200" spc="0" dirty="0">
                <a:solidFill>
                  <a:srgbClr val="FDFDFD"/>
                </a:solidFill>
                <a:latin typeface="Roboto" panose="02000000000000000000" pitchFamily="2" charset="0"/>
                <a:ea typeface="Roboto" panose="02000000000000000000" pitchFamily="2" charset="0"/>
                <a:cs typeface="Times New Roman"/>
              </a:rPr>
              <a:t>T </a:t>
            </a:r>
            <a:r>
              <a:rPr sz="1200" spc="-114" dirty="0">
                <a:solidFill>
                  <a:srgbClr val="FDFDFD"/>
                </a:solidFill>
                <a:latin typeface="Roboto" panose="02000000000000000000" pitchFamily="2" charset="0"/>
                <a:ea typeface="Roboto" panose="02000000000000000000" pitchFamily="2" charset="0"/>
                <a:cs typeface="Times New Roman"/>
              </a:rPr>
              <a:t> </a:t>
            </a:r>
            <a:r>
              <a:rPr sz="1200" spc="139" dirty="0">
                <a:solidFill>
                  <a:srgbClr val="FDFDFD"/>
                </a:solidFill>
                <a:latin typeface="Roboto" panose="02000000000000000000" pitchFamily="2" charset="0"/>
                <a:ea typeface="Roboto" panose="02000000000000000000" pitchFamily="2" charset="0"/>
                <a:cs typeface="Times New Roman"/>
              </a:rPr>
              <a:t>AN</a:t>
            </a:r>
            <a:r>
              <a:rPr sz="1200" spc="0" dirty="0">
                <a:solidFill>
                  <a:srgbClr val="FDFDFD"/>
                </a:solidFill>
                <a:latin typeface="Roboto" panose="02000000000000000000" pitchFamily="2" charset="0"/>
                <a:ea typeface="Roboto" panose="02000000000000000000" pitchFamily="2" charset="0"/>
                <a:cs typeface="Times New Roman"/>
              </a:rPr>
              <a:t>D </a:t>
            </a:r>
            <a:r>
              <a:rPr sz="1200" spc="-114" dirty="0">
                <a:solidFill>
                  <a:srgbClr val="FDFDFD"/>
                </a:solidFill>
                <a:latin typeface="Roboto" panose="02000000000000000000" pitchFamily="2" charset="0"/>
                <a:ea typeface="Roboto" panose="02000000000000000000" pitchFamily="2" charset="0"/>
                <a:cs typeface="Times New Roman"/>
              </a:rPr>
              <a:t> </a:t>
            </a:r>
            <a:r>
              <a:rPr sz="1200" spc="139" dirty="0">
                <a:solidFill>
                  <a:srgbClr val="FDFDFD"/>
                </a:solidFill>
                <a:latin typeface="Roboto" panose="02000000000000000000" pitchFamily="2" charset="0"/>
                <a:ea typeface="Roboto" panose="02000000000000000000" pitchFamily="2" charset="0"/>
                <a:cs typeface="Times New Roman"/>
              </a:rPr>
              <a:t>REA</a:t>
            </a:r>
            <a:r>
              <a:rPr sz="1200" spc="0" dirty="0">
                <a:solidFill>
                  <a:srgbClr val="FDFDFD"/>
                </a:solidFill>
                <a:latin typeface="Roboto" panose="02000000000000000000" pitchFamily="2" charset="0"/>
                <a:ea typeface="Roboto" panose="02000000000000000000" pitchFamily="2" charset="0"/>
                <a:cs typeface="Times New Roman"/>
              </a:rPr>
              <a:t>R </a:t>
            </a:r>
            <a:r>
              <a:rPr sz="1200" spc="-114" dirty="0">
                <a:solidFill>
                  <a:srgbClr val="FDFDFD"/>
                </a:solidFill>
                <a:latin typeface="Roboto" panose="02000000000000000000" pitchFamily="2" charset="0"/>
                <a:ea typeface="Roboto" panose="02000000000000000000" pitchFamily="2" charset="0"/>
                <a:cs typeface="Times New Roman"/>
              </a:rPr>
              <a:t> </a:t>
            </a:r>
            <a:r>
              <a:rPr sz="1200" spc="139" dirty="0">
                <a:solidFill>
                  <a:srgbClr val="FDFDFD"/>
                </a:solidFill>
                <a:latin typeface="Roboto" panose="02000000000000000000" pitchFamily="2" charset="0"/>
                <a:ea typeface="Roboto" panose="02000000000000000000" pitchFamily="2" charset="0"/>
                <a:cs typeface="Times New Roman"/>
              </a:rPr>
              <a:t>GARDEN</a:t>
            </a:r>
            <a:r>
              <a:rPr sz="1200" spc="0" dirty="0">
                <a:solidFill>
                  <a:srgbClr val="FDFDFD"/>
                </a:solidFill>
                <a:latin typeface="Roboto" panose="02000000000000000000" pitchFamily="2" charset="0"/>
                <a:ea typeface="Roboto" panose="02000000000000000000" pitchFamily="2" charset="0"/>
                <a:cs typeface="Times New Roman"/>
              </a:rPr>
              <a:t>S</a:t>
            </a:r>
            <a:r>
              <a:rPr sz="1200" spc="-209" dirty="0">
                <a:solidFill>
                  <a:srgbClr val="FDFDFD"/>
                </a:solidFill>
                <a:latin typeface="Roboto" panose="02000000000000000000" pitchFamily="2" charset="0"/>
                <a:ea typeface="Roboto" panose="02000000000000000000" pitchFamily="2" charset="0"/>
                <a:cs typeface="Times New Roman"/>
              </a:rPr>
              <a:t> </a:t>
            </a:r>
            <a:endParaRPr sz="1200" dirty="0">
              <a:latin typeface="Roboto" panose="02000000000000000000" pitchFamily="2" charset="0"/>
              <a:ea typeface="Roboto" panose="02000000000000000000" pitchFamily="2" charset="0"/>
              <a:cs typeface="Times New Roman"/>
            </a:endParaRPr>
          </a:p>
        </p:txBody>
      </p:sp>
      <p:sp>
        <p:nvSpPr>
          <p:cNvPr id="3" name="object 3"/>
          <p:cNvSpPr txBox="1"/>
          <p:nvPr/>
        </p:nvSpPr>
        <p:spPr>
          <a:xfrm>
            <a:off x="9725850" y="840562"/>
            <a:ext cx="403644" cy="403732"/>
          </a:xfrm>
          <a:prstGeom prst="rect">
            <a:avLst/>
          </a:prstGeom>
        </p:spPr>
        <p:txBody>
          <a:bodyPr wrap="square" lIns="0" tIns="0" rIns="0" bIns="0" rtlCol="0">
            <a:noAutofit/>
          </a:bodyPr>
          <a:lstStyle/>
          <a:p>
            <a:pPr marL="25400">
              <a:lnSpc>
                <a:spcPts val="1000"/>
              </a:lnSpc>
            </a:pPr>
            <a:endParaRPr sz="1000"/>
          </a:p>
        </p:txBody>
      </p:sp>
      <p:sp>
        <p:nvSpPr>
          <p:cNvPr id="2" name="object 2"/>
          <p:cNvSpPr txBox="1"/>
          <p:nvPr/>
        </p:nvSpPr>
        <p:spPr>
          <a:xfrm>
            <a:off x="745578" y="743000"/>
            <a:ext cx="2523744" cy="1239011"/>
          </a:xfrm>
          <a:prstGeom prst="rect">
            <a:avLst/>
          </a:prstGeom>
        </p:spPr>
        <p:txBody>
          <a:bodyPr wrap="square" lIns="0" tIns="0" rIns="0" bIns="0" rtlCol="0">
            <a:noAutofit/>
          </a:bodyPr>
          <a:lstStyle/>
          <a:p>
            <a:pPr marL="25400">
              <a:lnSpc>
                <a:spcPts val="1000"/>
              </a:lnSpc>
            </a:pPr>
            <a:endParaRPr sz="1000"/>
          </a:p>
        </p:txBody>
      </p:sp>
      <p:sp>
        <p:nvSpPr>
          <p:cNvPr id="48" name="TextBox 47">
            <a:extLst>
              <a:ext uri="{FF2B5EF4-FFF2-40B4-BE49-F238E27FC236}">
                <a16:creationId xmlns:a16="http://schemas.microsoft.com/office/drawing/2014/main" id="{7DD8A6F8-A88D-1D99-4606-A9905EEAFFB0}"/>
              </a:ext>
            </a:extLst>
          </p:cNvPr>
          <p:cNvSpPr txBox="1"/>
          <p:nvPr/>
        </p:nvSpPr>
        <p:spPr>
          <a:xfrm>
            <a:off x="7731362" y="5999157"/>
            <a:ext cx="3025538" cy="892552"/>
          </a:xfrm>
          <a:prstGeom prst="rect">
            <a:avLst/>
          </a:prstGeom>
          <a:noFill/>
          <a:ln w="34925">
            <a:noFill/>
          </a:ln>
          <a:effectLst/>
        </p:spPr>
        <p:txBody>
          <a:bodyPr wrap="square" rtlCol="0">
            <a:spAutoFit/>
          </a:bodyPr>
          <a:lstStyle/>
          <a:p>
            <a:r>
              <a:rPr lang="en-GB" sz="1600" b="1" dirty="0">
                <a:solidFill>
                  <a:schemeClr val="bg1"/>
                </a:solidFill>
                <a:latin typeface="Roboto" panose="02000000000000000000" pitchFamily="2" charset="0"/>
                <a:ea typeface="Roboto" panose="02000000000000000000" pitchFamily="2" charset="0"/>
              </a:rPr>
              <a:t>RESULTS</a:t>
            </a:r>
            <a:br>
              <a:rPr lang="en-GB" sz="2000" b="1" dirty="0">
                <a:solidFill>
                  <a:schemeClr val="bg1"/>
                </a:solidFill>
                <a:latin typeface="Roboto" panose="02000000000000000000" pitchFamily="2" charset="0"/>
                <a:ea typeface="Roboto" panose="02000000000000000000" pitchFamily="2" charset="0"/>
              </a:rPr>
            </a:br>
            <a:r>
              <a:rPr lang="en-GB" sz="1200" dirty="0">
                <a:solidFill>
                  <a:schemeClr val="bg1"/>
                </a:solidFill>
                <a:latin typeface="Roboto" panose="02000000000000000000" pitchFamily="2" charset="0"/>
                <a:ea typeface="Roboto" panose="02000000000000000000" pitchFamily="2" charset="0"/>
              </a:rPr>
              <a:t>74% INC. IN CAPITAL VALUE</a:t>
            </a:r>
          </a:p>
          <a:p>
            <a:r>
              <a:rPr lang="en-GB" sz="1200" dirty="0">
                <a:solidFill>
                  <a:schemeClr val="bg1"/>
                </a:solidFill>
                <a:latin typeface="Roboto" panose="02000000000000000000" pitchFamily="2" charset="0"/>
                <a:ea typeface="Roboto" panose="02000000000000000000" pitchFamily="2" charset="0"/>
              </a:rPr>
              <a:t>91% INC. IN RENT</a:t>
            </a:r>
          </a:p>
          <a:p>
            <a:r>
              <a:rPr lang="en-GB" sz="1200" dirty="0">
                <a:solidFill>
                  <a:schemeClr val="bg1"/>
                </a:solidFill>
                <a:latin typeface="Roboto" panose="02000000000000000000" pitchFamily="2" charset="0"/>
                <a:ea typeface="Roboto" panose="02000000000000000000" pitchFamily="2" charset="0"/>
              </a:rPr>
              <a:t>14% ROCE</a:t>
            </a:r>
          </a:p>
        </p:txBody>
      </p:sp>
      <p:sp>
        <p:nvSpPr>
          <p:cNvPr id="47" name="object 8">
            <a:extLst>
              <a:ext uri="{FF2B5EF4-FFF2-40B4-BE49-F238E27FC236}">
                <a16:creationId xmlns:a16="http://schemas.microsoft.com/office/drawing/2014/main" id="{FCB97545-6996-437D-BF3D-BDBF2459338F}"/>
              </a:ext>
            </a:extLst>
          </p:cNvPr>
          <p:cNvSpPr/>
          <p:nvPr/>
        </p:nvSpPr>
        <p:spPr>
          <a:xfrm>
            <a:off x="9019476" y="5918200"/>
            <a:ext cx="1585024" cy="1740804"/>
          </a:xfrm>
          <a:custGeom>
            <a:avLst/>
            <a:gdLst/>
            <a:ahLst/>
            <a:cxnLst/>
            <a:rect l="l" t="t" r="r" b="b"/>
            <a:pathLst>
              <a:path w="6032788" h="6625704">
                <a:moveTo>
                  <a:pt x="4178397" y="5731889"/>
                </a:moveTo>
                <a:lnTo>
                  <a:pt x="4179880" y="5457915"/>
                </a:lnTo>
                <a:lnTo>
                  <a:pt x="4181341" y="5164159"/>
                </a:lnTo>
                <a:lnTo>
                  <a:pt x="4182713" y="4856595"/>
                </a:lnTo>
                <a:lnTo>
                  <a:pt x="4183929" y="4541197"/>
                </a:lnTo>
                <a:lnTo>
                  <a:pt x="4184921" y="4223941"/>
                </a:lnTo>
                <a:lnTo>
                  <a:pt x="4185624" y="3910800"/>
                </a:lnTo>
                <a:lnTo>
                  <a:pt x="4185970" y="3607750"/>
                </a:lnTo>
                <a:lnTo>
                  <a:pt x="4185892" y="3320765"/>
                </a:lnTo>
                <a:lnTo>
                  <a:pt x="4185323" y="3055820"/>
                </a:lnTo>
                <a:lnTo>
                  <a:pt x="4184196" y="2818890"/>
                </a:lnTo>
                <a:lnTo>
                  <a:pt x="4182445" y="2615949"/>
                </a:lnTo>
                <a:lnTo>
                  <a:pt x="4180003" y="2452973"/>
                </a:lnTo>
                <a:lnTo>
                  <a:pt x="4176802" y="2335935"/>
                </a:lnTo>
                <a:lnTo>
                  <a:pt x="4172775" y="2270810"/>
                </a:lnTo>
                <a:lnTo>
                  <a:pt x="4177504" y="2268874"/>
                </a:lnTo>
                <a:lnTo>
                  <a:pt x="4192251" y="2269422"/>
                </a:lnTo>
                <a:lnTo>
                  <a:pt x="4216538" y="2272096"/>
                </a:lnTo>
                <a:lnTo>
                  <a:pt x="4249890" y="2276534"/>
                </a:lnTo>
                <a:lnTo>
                  <a:pt x="4291830" y="2282375"/>
                </a:lnTo>
                <a:lnTo>
                  <a:pt x="4341882" y="2289261"/>
                </a:lnTo>
                <a:lnTo>
                  <a:pt x="4399570" y="2296830"/>
                </a:lnTo>
                <a:lnTo>
                  <a:pt x="4464417" y="2304721"/>
                </a:lnTo>
                <a:lnTo>
                  <a:pt x="4535947" y="2312575"/>
                </a:lnTo>
                <a:lnTo>
                  <a:pt x="4613684" y="2320031"/>
                </a:lnTo>
                <a:lnTo>
                  <a:pt x="4697151" y="2326728"/>
                </a:lnTo>
                <a:lnTo>
                  <a:pt x="4785873" y="2332306"/>
                </a:lnTo>
                <a:lnTo>
                  <a:pt x="4879372" y="2336406"/>
                </a:lnTo>
                <a:lnTo>
                  <a:pt x="4977173" y="2338665"/>
                </a:lnTo>
                <a:lnTo>
                  <a:pt x="5078799" y="2338724"/>
                </a:lnTo>
                <a:lnTo>
                  <a:pt x="5183774" y="2336223"/>
                </a:lnTo>
                <a:lnTo>
                  <a:pt x="5291621" y="2330801"/>
                </a:lnTo>
                <a:lnTo>
                  <a:pt x="5401865" y="2322097"/>
                </a:lnTo>
                <a:lnTo>
                  <a:pt x="5514029" y="2309751"/>
                </a:lnTo>
                <a:lnTo>
                  <a:pt x="5627636" y="2293404"/>
                </a:lnTo>
                <a:lnTo>
                  <a:pt x="5675439" y="2284481"/>
                </a:lnTo>
                <a:lnTo>
                  <a:pt x="5719811" y="2273901"/>
                </a:lnTo>
                <a:lnTo>
                  <a:pt x="5760836" y="2261833"/>
                </a:lnTo>
                <a:lnTo>
                  <a:pt x="5798601" y="2248444"/>
                </a:lnTo>
                <a:lnTo>
                  <a:pt x="5864691" y="2218368"/>
                </a:lnTo>
                <a:lnTo>
                  <a:pt x="5918764" y="2185013"/>
                </a:lnTo>
                <a:lnTo>
                  <a:pt x="5961503" y="2149717"/>
                </a:lnTo>
                <a:lnTo>
                  <a:pt x="5993592" y="2113818"/>
                </a:lnTo>
                <a:lnTo>
                  <a:pt x="6015713" y="2078654"/>
                </a:lnTo>
                <a:lnTo>
                  <a:pt x="6031702" y="2030213"/>
                </a:lnTo>
                <a:lnTo>
                  <a:pt x="6032788" y="2015883"/>
                </a:lnTo>
                <a:lnTo>
                  <a:pt x="6031895" y="2002741"/>
                </a:lnTo>
                <a:lnTo>
                  <a:pt x="6017078" y="1956037"/>
                </a:lnTo>
                <a:lnTo>
                  <a:pt x="5989723" y="1897654"/>
                </a:lnTo>
                <a:lnTo>
                  <a:pt x="5957857" y="1853193"/>
                </a:lnTo>
                <a:lnTo>
                  <a:pt x="5921338" y="1821042"/>
                </a:lnTo>
                <a:lnTo>
                  <a:pt x="5880021" y="1799591"/>
                </a:lnTo>
                <a:lnTo>
                  <a:pt x="5833764" y="1787228"/>
                </a:lnTo>
                <a:lnTo>
                  <a:pt x="5782422" y="1782342"/>
                </a:lnTo>
                <a:lnTo>
                  <a:pt x="5754800" y="1782199"/>
                </a:lnTo>
                <a:lnTo>
                  <a:pt x="5725853" y="1783322"/>
                </a:lnTo>
                <a:lnTo>
                  <a:pt x="5663913" y="1788556"/>
                </a:lnTo>
                <a:lnTo>
                  <a:pt x="5596458" y="1796433"/>
                </a:lnTo>
                <a:lnTo>
                  <a:pt x="5560618" y="1800859"/>
                </a:lnTo>
                <a:lnTo>
                  <a:pt x="5512632" y="1806697"/>
                </a:lnTo>
                <a:lnTo>
                  <a:pt x="5465299" y="1812308"/>
                </a:lnTo>
                <a:lnTo>
                  <a:pt x="5418509" y="1817647"/>
                </a:lnTo>
                <a:lnTo>
                  <a:pt x="5372149" y="1822671"/>
                </a:lnTo>
                <a:lnTo>
                  <a:pt x="5326108" y="1827333"/>
                </a:lnTo>
                <a:lnTo>
                  <a:pt x="5280273" y="1831591"/>
                </a:lnTo>
                <a:lnTo>
                  <a:pt x="5234534" y="1835399"/>
                </a:lnTo>
                <a:lnTo>
                  <a:pt x="5188778" y="1838712"/>
                </a:lnTo>
                <a:lnTo>
                  <a:pt x="5142893" y="1841487"/>
                </a:lnTo>
                <a:lnTo>
                  <a:pt x="5096768" y="1843678"/>
                </a:lnTo>
                <a:lnTo>
                  <a:pt x="5050291" y="1845240"/>
                </a:lnTo>
                <a:lnTo>
                  <a:pt x="5003350" y="1846130"/>
                </a:lnTo>
                <a:lnTo>
                  <a:pt x="4955833" y="1846302"/>
                </a:lnTo>
                <a:lnTo>
                  <a:pt x="4907629" y="1845712"/>
                </a:lnTo>
                <a:lnTo>
                  <a:pt x="4858625" y="1844315"/>
                </a:lnTo>
                <a:lnTo>
                  <a:pt x="4808710" y="1842067"/>
                </a:lnTo>
                <a:lnTo>
                  <a:pt x="4757773" y="1838923"/>
                </a:lnTo>
                <a:lnTo>
                  <a:pt x="4705700" y="1834838"/>
                </a:lnTo>
                <a:lnTo>
                  <a:pt x="4652381" y="1829768"/>
                </a:lnTo>
                <a:lnTo>
                  <a:pt x="4597704" y="1823669"/>
                </a:lnTo>
                <a:lnTo>
                  <a:pt x="4537757" y="1816140"/>
                </a:lnTo>
                <a:lnTo>
                  <a:pt x="4481133" y="1808682"/>
                </a:lnTo>
                <a:lnTo>
                  <a:pt x="4428039" y="1801217"/>
                </a:lnTo>
                <a:lnTo>
                  <a:pt x="4378686" y="1793667"/>
                </a:lnTo>
                <a:lnTo>
                  <a:pt x="4333281" y="1785956"/>
                </a:lnTo>
                <a:lnTo>
                  <a:pt x="4292032" y="1778005"/>
                </a:lnTo>
                <a:lnTo>
                  <a:pt x="4238409" y="1765461"/>
                </a:lnTo>
                <a:lnTo>
                  <a:pt x="4195312" y="1751944"/>
                </a:lnTo>
                <a:lnTo>
                  <a:pt x="4140290" y="1725605"/>
                </a:lnTo>
                <a:lnTo>
                  <a:pt x="4106248" y="1707623"/>
                </a:lnTo>
                <a:lnTo>
                  <a:pt x="4070810" y="1688459"/>
                </a:lnTo>
                <a:lnTo>
                  <a:pt x="4034138" y="1668253"/>
                </a:lnTo>
                <a:lnTo>
                  <a:pt x="3996395" y="1647149"/>
                </a:lnTo>
                <a:lnTo>
                  <a:pt x="3957744" y="1625289"/>
                </a:lnTo>
                <a:lnTo>
                  <a:pt x="3918346" y="1602814"/>
                </a:lnTo>
                <a:lnTo>
                  <a:pt x="3878364" y="1579867"/>
                </a:lnTo>
                <a:lnTo>
                  <a:pt x="3837960" y="1556591"/>
                </a:lnTo>
                <a:lnTo>
                  <a:pt x="3797296" y="1533126"/>
                </a:lnTo>
                <a:lnTo>
                  <a:pt x="3756535" y="1509616"/>
                </a:lnTo>
                <a:lnTo>
                  <a:pt x="3715839" y="1486202"/>
                </a:lnTo>
                <a:lnTo>
                  <a:pt x="3675370" y="1463027"/>
                </a:lnTo>
                <a:lnTo>
                  <a:pt x="3635291" y="1440233"/>
                </a:lnTo>
                <a:lnTo>
                  <a:pt x="3595764" y="1417962"/>
                </a:lnTo>
                <a:lnTo>
                  <a:pt x="3556950" y="1396356"/>
                </a:lnTo>
                <a:lnTo>
                  <a:pt x="3519013" y="1375558"/>
                </a:lnTo>
                <a:lnTo>
                  <a:pt x="3482115" y="1355709"/>
                </a:lnTo>
                <a:lnTo>
                  <a:pt x="3446417" y="1336951"/>
                </a:lnTo>
                <a:lnTo>
                  <a:pt x="3412083" y="1319428"/>
                </a:lnTo>
                <a:lnTo>
                  <a:pt x="3372181" y="1300721"/>
                </a:lnTo>
                <a:lnTo>
                  <a:pt x="3330563" y="1283506"/>
                </a:lnTo>
                <a:lnTo>
                  <a:pt x="3287548" y="1267723"/>
                </a:lnTo>
                <a:lnTo>
                  <a:pt x="3243454" y="1253316"/>
                </a:lnTo>
                <a:lnTo>
                  <a:pt x="3198599" y="1240228"/>
                </a:lnTo>
                <a:lnTo>
                  <a:pt x="3153302" y="1228401"/>
                </a:lnTo>
                <a:lnTo>
                  <a:pt x="3107881" y="1217777"/>
                </a:lnTo>
                <a:lnTo>
                  <a:pt x="3062653" y="1208298"/>
                </a:lnTo>
                <a:lnTo>
                  <a:pt x="3017939" y="1199909"/>
                </a:lnTo>
                <a:lnTo>
                  <a:pt x="2974055" y="1192550"/>
                </a:lnTo>
                <a:lnTo>
                  <a:pt x="2931321" y="1186165"/>
                </a:lnTo>
                <a:lnTo>
                  <a:pt x="2890054" y="1180696"/>
                </a:lnTo>
                <a:lnTo>
                  <a:pt x="2850573" y="1176086"/>
                </a:lnTo>
                <a:lnTo>
                  <a:pt x="2778241" y="1169211"/>
                </a:lnTo>
                <a:lnTo>
                  <a:pt x="2716873" y="1165081"/>
                </a:lnTo>
                <a:lnTo>
                  <a:pt x="2669014" y="1163236"/>
                </a:lnTo>
                <a:lnTo>
                  <a:pt x="2650947" y="1163027"/>
                </a:lnTo>
                <a:lnTo>
                  <a:pt x="2611546" y="1163367"/>
                </a:lnTo>
                <a:lnTo>
                  <a:pt x="2570274" y="1164513"/>
                </a:lnTo>
                <a:lnTo>
                  <a:pt x="2527248" y="1166656"/>
                </a:lnTo>
                <a:lnTo>
                  <a:pt x="2482583" y="1169988"/>
                </a:lnTo>
                <a:lnTo>
                  <a:pt x="2436393" y="1174699"/>
                </a:lnTo>
                <a:lnTo>
                  <a:pt x="2388795" y="1180979"/>
                </a:lnTo>
                <a:lnTo>
                  <a:pt x="2339903" y="1189021"/>
                </a:lnTo>
                <a:lnTo>
                  <a:pt x="2289833" y="1199015"/>
                </a:lnTo>
                <a:lnTo>
                  <a:pt x="2238701" y="1211151"/>
                </a:lnTo>
                <a:lnTo>
                  <a:pt x="2186620" y="1225621"/>
                </a:lnTo>
                <a:lnTo>
                  <a:pt x="2133708" y="1242616"/>
                </a:lnTo>
                <a:lnTo>
                  <a:pt x="2080079" y="1262326"/>
                </a:lnTo>
                <a:lnTo>
                  <a:pt x="2025848" y="1284942"/>
                </a:lnTo>
                <a:lnTo>
                  <a:pt x="1971130" y="1310656"/>
                </a:lnTo>
                <a:lnTo>
                  <a:pt x="1916042" y="1339658"/>
                </a:lnTo>
                <a:lnTo>
                  <a:pt x="1860699" y="1372140"/>
                </a:lnTo>
                <a:lnTo>
                  <a:pt x="1805215" y="1408291"/>
                </a:lnTo>
                <a:lnTo>
                  <a:pt x="1749706" y="1448303"/>
                </a:lnTo>
                <a:lnTo>
                  <a:pt x="1694287" y="1492368"/>
                </a:lnTo>
                <a:lnTo>
                  <a:pt x="1639074" y="1540675"/>
                </a:lnTo>
                <a:lnTo>
                  <a:pt x="1573052" y="1604268"/>
                </a:lnTo>
                <a:lnTo>
                  <a:pt x="1513907" y="1667380"/>
                </a:lnTo>
                <a:lnTo>
                  <a:pt x="1461260" y="1729924"/>
                </a:lnTo>
                <a:lnTo>
                  <a:pt x="1414736" y="1791814"/>
                </a:lnTo>
                <a:lnTo>
                  <a:pt x="1373955" y="1852964"/>
                </a:lnTo>
                <a:lnTo>
                  <a:pt x="1338540" y="1913289"/>
                </a:lnTo>
                <a:lnTo>
                  <a:pt x="1308115" y="1972703"/>
                </a:lnTo>
                <a:lnTo>
                  <a:pt x="1282301" y="2031120"/>
                </a:lnTo>
                <a:lnTo>
                  <a:pt x="1260722" y="2088454"/>
                </a:lnTo>
                <a:lnTo>
                  <a:pt x="1242999" y="2144620"/>
                </a:lnTo>
                <a:lnTo>
                  <a:pt x="1228756" y="2199531"/>
                </a:lnTo>
                <a:lnTo>
                  <a:pt x="1217614" y="2253102"/>
                </a:lnTo>
                <a:lnTo>
                  <a:pt x="1209197" y="2305247"/>
                </a:lnTo>
                <a:lnTo>
                  <a:pt x="1203127" y="2355880"/>
                </a:lnTo>
                <a:lnTo>
                  <a:pt x="1199026" y="2404915"/>
                </a:lnTo>
                <a:lnTo>
                  <a:pt x="1196518" y="2452266"/>
                </a:lnTo>
                <a:lnTo>
                  <a:pt x="1195223" y="2497849"/>
                </a:lnTo>
                <a:lnTo>
                  <a:pt x="1194766" y="2541576"/>
                </a:lnTo>
                <a:lnTo>
                  <a:pt x="1194854" y="2623121"/>
                </a:lnTo>
                <a:lnTo>
                  <a:pt x="1198319" y="2675299"/>
                </a:lnTo>
                <a:lnTo>
                  <a:pt x="1208253" y="2721286"/>
                </a:lnTo>
                <a:lnTo>
                  <a:pt x="1223965" y="2761247"/>
                </a:lnTo>
                <a:lnTo>
                  <a:pt x="1244764" y="2795345"/>
                </a:lnTo>
                <a:lnTo>
                  <a:pt x="1283988" y="2835861"/>
                </a:lnTo>
                <a:lnTo>
                  <a:pt x="1330768" y="2864114"/>
                </a:lnTo>
                <a:lnTo>
                  <a:pt x="1382771" y="2880658"/>
                </a:lnTo>
                <a:lnTo>
                  <a:pt x="1437665" y="2886049"/>
                </a:lnTo>
                <a:lnTo>
                  <a:pt x="1453170" y="2885658"/>
                </a:lnTo>
                <a:lnTo>
                  <a:pt x="1503515" y="2879442"/>
                </a:lnTo>
                <a:lnTo>
                  <a:pt x="1556098" y="2864723"/>
                </a:lnTo>
                <a:lnTo>
                  <a:pt x="1606408" y="2840301"/>
                </a:lnTo>
                <a:lnTo>
                  <a:pt x="1649935" y="2804972"/>
                </a:lnTo>
                <a:lnTo>
                  <a:pt x="1682168" y="2757536"/>
                </a:lnTo>
                <a:lnTo>
                  <a:pt x="1695154" y="2718591"/>
                </a:lnTo>
                <a:lnTo>
                  <a:pt x="1699780" y="2673375"/>
                </a:lnTo>
                <a:lnTo>
                  <a:pt x="1705537" y="2546774"/>
                </a:lnTo>
                <a:lnTo>
                  <a:pt x="1722073" y="2430866"/>
                </a:lnTo>
                <a:lnTo>
                  <a:pt x="1748286" y="2325197"/>
                </a:lnTo>
                <a:lnTo>
                  <a:pt x="1783074" y="2229312"/>
                </a:lnTo>
                <a:lnTo>
                  <a:pt x="1825334" y="2142757"/>
                </a:lnTo>
                <a:lnTo>
                  <a:pt x="1873966" y="2065078"/>
                </a:lnTo>
                <a:lnTo>
                  <a:pt x="1927866" y="1995820"/>
                </a:lnTo>
                <a:lnTo>
                  <a:pt x="1985932" y="1934531"/>
                </a:lnTo>
                <a:lnTo>
                  <a:pt x="2047063" y="1880754"/>
                </a:lnTo>
                <a:lnTo>
                  <a:pt x="2110157" y="1834037"/>
                </a:lnTo>
                <a:lnTo>
                  <a:pt x="2174111" y="1793924"/>
                </a:lnTo>
                <a:lnTo>
                  <a:pt x="2237823" y="1759962"/>
                </a:lnTo>
                <a:lnTo>
                  <a:pt x="2300192" y="1731697"/>
                </a:lnTo>
                <a:lnTo>
                  <a:pt x="2360115" y="1708674"/>
                </a:lnTo>
                <a:lnTo>
                  <a:pt x="2416489" y="1690440"/>
                </a:lnTo>
                <a:lnTo>
                  <a:pt x="2468214" y="1676539"/>
                </a:lnTo>
                <a:lnTo>
                  <a:pt x="2514187" y="1666518"/>
                </a:lnTo>
                <a:lnTo>
                  <a:pt x="2553306" y="1659922"/>
                </a:lnTo>
                <a:lnTo>
                  <a:pt x="2606573" y="1655190"/>
                </a:lnTo>
                <a:lnTo>
                  <a:pt x="2671182" y="1655807"/>
                </a:lnTo>
                <a:lnTo>
                  <a:pt x="2743218" y="1659000"/>
                </a:lnTo>
                <a:lnTo>
                  <a:pt x="2781690" y="1662191"/>
                </a:lnTo>
                <a:lnTo>
                  <a:pt x="2821620" y="1666781"/>
                </a:lnTo>
                <a:lnTo>
                  <a:pt x="2862876" y="1673021"/>
                </a:lnTo>
                <a:lnTo>
                  <a:pt x="2905324" y="1681162"/>
                </a:lnTo>
                <a:lnTo>
                  <a:pt x="2948833" y="1691457"/>
                </a:lnTo>
                <a:lnTo>
                  <a:pt x="2993269" y="1704157"/>
                </a:lnTo>
                <a:lnTo>
                  <a:pt x="3038499" y="1719513"/>
                </a:lnTo>
                <a:lnTo>
                  <a:pt x="3084391" y="1737777"/>
                </a:lnTo>
                <a:lnTo>
                  <a:pt x="3130811" y="1759201"/>
                </a:lnTo>
                <a:lnTo>
                  <a:pt x="3177628" y="1784036"/>
                </a:lnTo>
                <a:lnTo>
                  <a:pt x="3224707" y="1812533"/>
                </a:lnTo>
                <a:lnTo>
                  <a:pt x="3271917" y="1844945"/>
                </a:lnTo>
                <a:lnTo>
                  <a:pt x="3319125" y="1881523"/>
                </a:lnTo>
                <a:lnTo>
                  <a:pt x="3366197" y="1922518"/>
                </a:lnTo>
                <a:lnTo>
                  <a:pt x="3413000" y="1968182"/>
                </a:lnTo>
                <a:lnTo>
                  <a:pt x="3459403" y="2018766"/>
                </a:lnTo>
                <a:lnTo>
                  <a:pt x="3483603" y="2050077"/>
                </a:lnTo>
                <a:lnTo>
                  <a:pt x="3505658" y="2085642"/>
                </a:lnTo>
                <a:lnTo>
                  <a:pt x="3525668" y="2124867"/>
                </a:lnTo>
                <a:lnTo>
                  <a:pt x="3543728" y="2167155"/>
                </a:lnTo>
                <a:lnTo>
                  <a:pt x="3559938" y="2211909"/>
                </a:lnTo>
                <a:lnTo>
                  <a:pt x="3574394" y="2258535"/>
                </a:lnTo>
                <a:lnTo>
                  <a:pt x="3587194" y="2306436"/>
                </a:lnTo>
                <a:lnTo>
                  <a:pt x="3598437" y="2355017"/>
                </a:lnTo>
                <a:lnTo>
                  <a:pt x="3608218" y="2403680"/>
                </a:lnTo>
                <a:lnTo>
                  <a:pt x="3616637" y="2451831"/>
                </a:lnTo>
                <a:lnTo>
                  <a:pt x="3623791" y="2498874"/>
                </a:lnTo>
                <a:lnTo>
                  <a:pt x="3629777" y="2544211"/>
                </a:lnTo>
                <a:lnTo>
                  <a:pt x="3634693" y="2587249"/>
                </a:lnTo>
                <a:lnTo>
                  <a:pt x="3638637" y="2627389"/>
                </a:lnTo>
                <a:lnTo>
                  <a:pt x="3643999" y="2696598"/>
                </a:lnTo>
                <a:lnTo>
                  <a:pt x="3646643" y="2747069"/>
                </a:lnTo>
                <a:lnTo>
                  <a:pt x="3647351" y="2774035"/>
                </a:lnTo>
                <a:lnTo>
                  <a:pt x="3643518" y="2874382"/>
                </a:lnTo>
                <a:lnTo>
                  <a:pt x="3632066" y="2976705"/>
                </a:lnTo>
                <a:lnTo>
                  <a:pt x="3613061" y="3080234"/>
                </a:lnTo>
                <a:lnTo>
                  <a:pt x="3586569" y="3184199"/>
                </a:lnTo>
                <a:lnTo>
                  <a:pt x="3552656" y="3287830"/>
                </a:lnTo>
                <a:lnTo>
                  <a:pt x="3511390" y="3390357"/>
                </a:lnTo>
                <a:lnTo>
                  <a:pt x="3462836" y="3491009"/>
                </a:lnTo>
                <a:lnTo>
                  <a:pt x="3407062" y="3589017"/>
                </a:lnTo>
                <a:lnTo>
                  <a:pt x="3344134" y="3683609"/>
                </a:lnTo>
                <a:lnTo>
                  <a:pt x="3274118" y="3774017"/>
                </a:lnTo>
                <a:lnTo>
                  <a:pt x="3197082" y="3859470"/>
                </a:lnTo>
                <a:lnTo>
                  <a:pt x="3113090" y="3939197"/>
                </a:lnTo>
                <a:lnTo>
                  <a:pt x="3022211" y="4012429"/>
                </a:lnTo>
                <a:lnTo>
                  <a:pt x="2924511" y="4078396"/>
                </a:lnTo>
                <a:lnTo>
                  <a:pt x="2820056" y="4136327"/>
                </a:lnTo>
                <a:lnTo>
                  <a:pt x="2708913" y="4185452"/>
                </a:lnTo>
                <a:lnTo>
                  <a:pt x="2591148" y="4225001"/>
                </a:lnTo>
                <a:lnTo>
                  <a:pt x="2466828" y="4254203"/>
                </a:lnTo>
                <a:lnTo>
                  <a:pt x="2336019" y="4272290"/>
                </a:lnTo>
                <a:lnTo>
                  <a:pt x="2198789" y="4278490"/>
                </a:lnTo>
                <a:lnTo>
                  <a:pt x="2026231" y="4270945"/>
                </a:lnTo>
                <a:lnTo>
                  <a:pt x="1864475" y="4249000"/>
                </a:lnTo>
                <a:lnTo>
                  <a:pt x="1713312" y="4213691"/>
                </a:lnTo>
                <a:lnTo>
                  <a:pt x="1572529" y="4166056"/>
                </a:lnTo>
                <a:lnTo>
                  <a:pt x="1441915" y="4107130"/>
                </a:lnTo>
                <a:lnTo>
                  <a:pt x="1321258" y="4037950"/>
                </a:lnTo>
                <a:lnTo>
                  <a:pt x="1210349" y="3959552"/>
                </a:lnTo>
                <a:lnTo>
                  <a:pt x="1108974" y="3872972"/>
                </a:lnTo>
                <a:lnTo>
                  <a:pt x="1016924" y="3779247"/>
                </a:lnTo>
                <a:lnTo>
                  <a:pt x="933986" y="3679413"/>
                </a:lnTo>
                <a:lnTo>
                  <a:pt x="859950" y="3574507"/>
                </a:lnTo>
                <a:lnTo>
                  <a:pt x="794604" y="3465564"/>
                </a:lnTo>
                <a:lnTo>
                  <a:pt x="737737" y="3353622"/>
                </a:lnTo>
                <a:lnTo>
                  <a:pt x="689138" y="3239716"/>
                </a:lnTo>
                <a:lnTo>
                  <a:pt x="648595" y="3124883"/>
                </a:lnTo>
                <a:lnTo>
                  <a:pt x="615897" y="3010159"/>
                </a:lnTo>
                <a:lnTo>
                  <a:pt x="590833" y="2896581"/>
                </a:lnTo>
                <a:lnTo>
                  <a:pt x="573192" y="2785185"/>
                </a:lnTo>
                <a:lnTo>
                  <a:pt x="562763" y="2677007"/>
                </a:lnTo>
                <a:lnTo>
                  <a:pt x="559333" y="2573083"/>
                </a:lnTo>
                <a:lnTo>
                  <a:pt x="563315" y="2437065"/>
                </a:lnTo>
                <a:lnTo>
                  <a:pt x="575742" y="2298243"/>
                </a:lnTo>
                <a:lnTo>
                  <a:pt x="597335" y="2157673"/>
                </a:lnTo>
                <a:lnTo>
                  <a:pt x="628814" y="2016413"/>
                </a:lnTo>
                <a:lnTo>
                  <a:pt x="670900" y="1875521"/>
                </a:lnTo>
                <a:lnTo>
                  <a:pt x="724313" y="1736054"/>
                </a:lnTo>
                <a:lnTo>
                  <a:pt x="789774" y="1599070"/>
                </a:lnTo>
                <a:lnTo>
                  <a:pt x="868003" y="1465627"/>
                </a:lnTo>
                <a:lnTo>
                  <a:pt x="959722" y="1336781"/>
                </a:lnTo>
                <a:lnTo>
                  <a:pt x="1065650" y="1213591"/>
                </a:lnTo>
                <a:lnTo>
                  <a:pt x="1186509" y="1097114"/>
                </a:lnTo>
                <a:lnTo>
                  <a:pt x="1323018" y="988408"/>
                </a:lnTo>
                <a:lnTo>
                  <a:pt x="1475899" y="888530"/>
                </a:lnTo>
                <a:lnTo>
                  <a:pt x="1645871" y="798538"/>
                </a:lnTo>
                <a:lnTo>
                  <a:pt x="1833656" y="719489"/>
                </a:lnTo>
                <a:lnTo>
                  <a:pt x="2039975" y="652441"/>
                </a:lnTo>
                <a:lnTo>
                  <a:pt x="2265547" y="598452"/>
                </a:lnTo>
                <a:lnTo>
                  <a:pt x="2511094" y="558579"/>
                </a:lnTo>
                <a:lnTo>
                  <a:pt x="2777335" y="533879"/>
                </a:lnTo>
                <a:lnTo>
                  <a:pt x="3064992" y="525411"/>
                </a:lnTo>
                <a:lnTo>
                  <a:pt x="3158599" y="525328"/>
                </a:lnTo>
                <a:lnTo>
                  <a:pt x="3239399" y="525090"/>
                </a:lnTo>
                <a:lnTo>
                  <a:pt x="3308621" y="524714"/>
                </a:lnTo>
                <a:lnTo>
                  <a:pt x="3367494" y="524217"/>
                </a:lnTo>
                <a:lnTo>
                  <a:pt x="3417246" y="523617"/>
                </a:lnTo>
                <a:lnTo>
                  <a:pt x="3459108" y="522931"/>
                </a:lnTo>
                <a:lnTo>
                  <a:pt x="3494307" y="522176"/>
                </a:lnTo>
                <a:lnTo>
                  <a:pt x="3524073" y="521370"/>
                </a:lnTo>
                <a:lnTo>
                  <a:pt x="3549635" y="520529"/>
                </a:lnTo>
                <a:lnTo>
                  <a:pt x="3572222" y="519671"/>
                </a:lnTo>
                <a:lnTo>
                  <a:pt x="3593063" y="518813"/>
                </a:lnTo>
                <a:lnTo>
                  <a:pt x="3613386" y="517972"/>
                </a:lnTo>
                <a:lnTo>
                  <a:pt x="3634421" y="517165"/>
                </a:lnTo>
                <a:lnTo>
                  <a:pt x="3657397" y="516410"/>
                </a:lnTo>
                <a:lnTo>
                  <a:pt x="3683543" y="515724"/>
                </a:lnTo>
                <a:lnTo>
                  <a:pt x="3714087" y="515124"/>
                </a:lnTo>
                <a:lnTo>
                  <a:pt x="3750259" y="514628"/>
                </a:lnTo>
                <a:lnTo>
                  <a:pt x="3793287" y="514252"/>
                </a:lnTo>
                <a:lnTo>
                  <a:pt x="3844402" y="514014"/>
                </a:lnTo>
                <a:lnTo>
                  <a:pt x="3904830" y="513930"/>
                </a:lnTo>
                <a:lnTo>
                  <a:pt x="3928652" y="513088"/>
                </a:lnTo>
                <a:lnTo>
                  <a:pt x="3951607" y="510601"/>
                </a:lnTo>
                <a:lnTo>
                  <a:pt x="3973655" y="506532"/>
                </a:lnTo>
                <a:lnTo>
                  <a:pt x="3994759" y="500941"/>
                </a:lnTo>
                <a:lnTo>
                  <a:pt x="4014880" y="493890"/>
                </a:lnTo>
                <a:lnTo>
                  <a:pt x="4033981" y="485440"/>
                </a:lnTo>
                <a:lnTo>
                  <a:pt x="4052023" y="475652"/>
                </a:lnTo>
                <a:lnTo>
                  <a:pt x="4068967" y="464588"/>
                </a:lnTo>
                <a:lnTo>
                  <a:pt x="4084775" y="452308"/>
                </a:lnTo>
                <a:lnTo>
                  <a:pt x="4099410" y="438875"/>
                </a:lnTo>
                <a:lnTo>
                  <a:pt x="4112833" y="424349"/>
                </a:lnTo>
                <a:lnTo>
                  <a:pt x="4125005" y="408792"/>
                </a:lnTo>
                <a:lnTo>
                  <a:pt x="4135889" y="392264"/>
                </a:lnTo>
                <a:lnTo>
                  <a:pt x="4145445" y="374828"/>
                </a:lnTo>
                <a:lnTo>
                  <a:pt x="4153636" y="356545"/>
                </a:lnTo>
                <a:lnTo>
                  <a:pt x="4160424" y="337475"/>
                </a:lnTo>
                <a:lnTo>
                  <a:pt x="4165770" y="317680"/>
                </a:lnTo>
                <a:lnTo>
                  <a:pt x="4169636" y="297221"/>
                </a:lnTo>
                <a:lnTo>
                  <a:pt x="4171984" y="276160"/>
                </a:lnTo>
                <a:lnTo>
                  <a:pt x="4172775" y="254558"/>
                </a:lnTo>
                <a:lnTo>
                  <a:pt x="4172368" y="235108"/>
                </a:lnTo>
                <a:lnTo>
                  <a:pt x="4171098" y="215989"/>
                </a:lnTo>
                <a:lnTo>
                  <a:pt x="4168895" y="197275"/>
                </a:lnTo>
                <a:lnTo>
                  <a:pt x="4165687" y="179037"/>
                </a:lnTo>
                <a:lnTo>
                  <a:pt x="4161402" y="161347"/>
                </a:lnTo>
                <a:lnTo>
                  <a:pt x="4155970" y="144277"/>
                </a:lnTo>
                <a:lnTo>
                  <a:pt x="4149319" y="127900"/>
                </a:lnTo>
                <a:lnTo>
                  <a:pt x="4141378" y="112286"/>
                </a:lnTo>
                <a:lnTo>
                  <a:pt x="4132076" y="97507"/>
                </a:lnTo>
                <a:lnTo>
                  <a:pt x="4121340" y="83637"/>
                </a:lnTo>
                <a:lnTo>
                  <a:pt x="4109100" y="70746"/>
                </a:lnTo>
                <a:lnTo>
                  <a:pt x="4095285" y="58907"/>
                </a:lnTo>
                <a:lnTo>
                  <a:pt x="4079823" y="48191"/>
                </a:lnTo>
                <a:lnTo>
                  <a:pt x="4062643" y="38671"/>
                </a:lnTo>
                <a:lnTo>
                  <a:pt x="4043673" y="30418"/>
                </a:lnTo>
                <a:lnTo>
                  <a:pt x="4022843" y="23504"/>
                </a:lnTo>
                <a:lnTo>
                  <a:pt x="4000080" y="18002"/>
                </a:lnTo>
                <a:lnTo>
                  <a:pt x="3975314" y="13982"/>
                </a:lnTo>
                <a:lnTo>
                  <a:pt x="3948473" y="11518"/>
                </a:lnTo>
                <a:lnTo>
                  <a:pt x="3919486" y="10680"/>
                </a:lnTo>
                <a:lnTo>
                  <a:pt x="3873512" y="10603"/>
                </a:lnTo>
                <a:lnTo>
                  <a:pt x="3823949" y="10381"/>
                </a:lnTo>
                <a:lnTo>
                  <a:pt x="3771089" y="10031"/>
                </a:lnTo>
                <a:lnTo>
                  <a:pt x="3715223" y="9569"/>
                </a:lnTo>
                <a:lnTo>
                  <a:pt x="3656644" y="9011"/>
                </a:lnTo>
                <a:lnTo>
                  <a:pt x="3595643" y="8373"/>
                </a:lnTo>
                <a:lnTo>
                  <a:pt x="3532514" y="7671"/>
                </a:lnTo>
                <a:lnTo>
                  <a:pt x="3467547" y="6921"/>
                </a:lnTo>
                <a:lnTo>
                  <a:pt x="3401035" y="6138"/>
                </a:lnTo>
                <a:lnTo>
                  <a:pt x="3333270" y="5340"/>
                </a:lnTo>
                <a:lnTo>
                  <a:pt x="3264544" y="4541"/>
                </a:lnTo>
                <a:lnTo>
                  <a:pt x="3195149" y="3759"/>
                </a:lnTo>
                <a:lnTo>
                  <a:pt x="3125377" y="3009"/>
                </a:lnTo>
                <a:lnTo>
                  <a:pt x="3055520" y="2307"/>
                </a:lnTo>
                <a:lnTo>
                  <a:pt x="2985870" y="1668"/>
                </a:lnTo>
                <a:lnTo>
                  <a:pt x="2916719" y="1110"/>
                </a:lnTo>
                <a:lnTo>
                  <a:pt x="2848359" y="648"/>
                </a:lnTo>
                <a:lnTo>
                  <a:pt x="2781082" y="299"/>
                </a:lnTo>
                <a:lnTo>
                  <a:pt x="2715181" y="77"/>
                </a:lnTo>
                <a:lnTo>
                  <a:pt x="2650947" y="0"/>
                </a:lnTo>
                <a:lnTo>
                  <a:pt x="2456087" y="7088"/>
                </a:lnTo>
                <a:lnTo>
                  <a:pt x="2261444" y="28199"/>
                </a:lnTo>
                <a:lnTo>
                  <a:pt x="2068074" y="63097"/>
                </a:lnTo>
                <a:lnTo>
                  <a:pt x="1877034" y="111550"/>
                </a:lnTo>
                <a:lnTo>
                  <a:pt x="1689382" y="173324"/>
                </a:lnTo>
                <a:lnTo>
                  <a:pt x="1506175" y="248186"/>
                </a:lnTo>
                <a:lnTo>
                  <a:pt x="1328469" y="335901"/>
                </a:lnTo>
                <a:lnTo>
                  <a:pt x="1157323" y="436236"/>
                </a:lnTo>
                <a:lnTo>
                  <a:pt x="993793" y="548958"/>
                </a:lnTo>
                <a:lnTo>
                  <a:pt x="838936" y="673833"/>
                </a:lnTo>
                <a:lnTo>
                  <a:pt x="693810" y="810627"/>
                </a:lnTo>
                <a:lnTo>
                  <a:pt x="559472" y="959107"/>
                </a:lnTo>
                <a:lnTo>
                  <a:pt x="436980" y="1119040"/>
                </a:lnTo>
                <a:lnTo>
                  <a:pt x="327389" y="1290190"/>
                </a:lnTo>
                <a:lnTo>
                  <a:pt x="231759" y="1472326"/>
                </a:lnTo>
                <a:lnTo>
                  <a:pt x="151145" y="1665214"/>
                </a:lnTo>
                <a:lnTo>
                  <a:pt x="86604" y="1868619"/>
                </a:lnTo>
                <a:lnTo>
                  <a:pt x="39195" y="2082308"/>
                </a:lnTo>
                <a:lnTo>
                  <a:pt x="9975" y="2306049"/>
                </a:lnTo>
                <a:lnTo>
                  <a:pt x="0" y="2539606"/>
                </a:lnTo>
                <a:lnTo>
                  <a:pt x="7003" y="2749673"/>
                </a:lnTo>
                <a:lnTo>
                  <a:pt x="27666" y="2951887"/>
                </a:lnTo>
                <a:lnTo>
                  <a:pt x="61470" y="3145930"/>
                </a:lnTo>
                <a:lnTo>
                  <a:pt x="107894" y="3331487"/>
                </a:lnTo>
                <a:lnTo>
                  <a:pt x="166418" y="3508244"/>
                </a:lnTo>
                <a:lnTo>
                  <a:pt x="236522" y="3675884"/>
                </a:lnTo>
                <a:lnTo>
                  <a:pt x="317686" y="3834091"/>
                </a:lnTo>
                <a:lnTo>
                  <a:pt x="409391" y="3982551"/>
                </a:lnTo>
                <a:lnTo>
                  <a:pt x="511116" y="4120948"/>
                </a:lnTo>
                <a:lnTo>
                  <a:pt x="622341" y="4248965"/>
                </a:lnTo>
                <a:lnTo>
                  <a:pt x="742546" y="4366289"/>
                </a:lnTo>
                <a:lnTo>
                  <a:pt x="871212" y="4472602"/>
                </a:lnTo>
                <a:lnTo>
                  <a:pt x="1007819" y="4567589"/>
                </a:lnTo>
                <a:lnTo>
                  <a:pt x="1151846" y="4650935"/>
                </a:lnTo>
                <a:lnTo>
                  <a:pt x="1302773" y="4722325"/>
                </a:lnTo>
                <a:lnTo>
                  <a:pt x="1460081" y="4781442"/>
                </a:lnTo>
                <a:lnTo>
                  <a:pt x="1623249" y="4827972"/>
                </a:lnTo>
                <a:lnTo>
                  <a:pt x="1791758" y="4861598"/>
                </a:lnTo>
                <a:lnTo>
                  <a:pt x="1965088" y="4882005"/>
                </a:lnTo>
                <a:lnTo>
                  <a:pt x="2142718" y="4888877"/>
                </a:lnTo>
                <a:lnTo>
                  <a:pt x="2234076" y="4887092"/>
                </a:lnTo>
                <a:lnTo>
                  <a:pt x="2323992" y="4881794"/>
                </a:lnTo>
                <a:lnTo>
                  <a:pt x="2412401" y="4873074"/>
                </a:lnTo>
                <a:lnTo>
                  <a:pt x="2499243" y="4861022"/>
                </a:lnTo>
                <a:lnTo>
                  <a:pt x="2584456" y="4845726"/>
                </a:lnTo>
                <a:lnTo>
                  <a:pt x="2667976" y="4827276"/>
                </a:lnTo>
                <a:lnTo>
                  <a:pt x="2749742" y="4805762"/>
                </a:lnTo>
                <a:lnTo>
                  <a:pt x="2829692" y="4781272"/>
                </a:lnTo>
                <a:lnTo>
                  <a:pt x="2907763" y="4753897"/>
                </a:lnTo>
                <a:lnTo>
                  <a:pt x="2983893" y="4723726"/>
                </a:lnTo>
                <a:lnTo>
                  <a:pt x="3058020" y="4690849"/>
                </a:lnTo>
                <a:lnTo>
                  <a:pt x="3130082" y="4655354"/>
                </a:lnTo>
                <a:lnTo>
                  <a:pt x="3200016" y="4617332"/>
                </a:lnTo>
                <a:lnTo>
                  <a:pt x="3267760" y="4576871"/>
                </a:lnTo>
                <a:lnTo>
                  <a:pt x="3333253" y="4534061"/>
                </a:lnTo>
                <a:lnTo>
                  <a:pt x="3396431" y="4488993"/>
                </a:lnTo>
                <a:lnTo>
                  <a:pt x="3457233" y="4441754"/>
                </a:lnTo>
                <a:lnTo>
                  <a:pt x="3515596" y="4392435"/>
                </a:lnTo>
                <a:lnTo>
                  <a:pt x="3571458" y="4341125"/>
                </a:lnTo>
                <a:lnTo>
                  <a:pt x="3624757" y="4287913"/>
                </a:lnTo>
                <a:lnTo>
                  <a:pt x="3639854" y="5849998"/>
                </a:lnTo>
                <a:lnTo>
                  <a:pt x="4177712" y="5849998"/>
                </a:lnTo>
                <a:lnTo>
                  <a:pt x="4178397" y="5731889"/>
                </a:lnTo>
                <a:close/>
              </a:path>
            </a:pathLst>
          </a:custGeom>
          <a:solidFill>
            <a:srgbClr val="FFFFFF">
              <a:alpha val="12157"/>
            </a:srgbClr>
          </a:solidFill>
        </p:spPr>
        <p:txBody>
          <a:bodyPr wrap="square" lIns="0" tIns="0" rIns="0" bIns="0" rtlCol="0">
            <a:noAutofit/>
          </a:bodyPr>
          <a:lstStyle/>
          <a:p>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p:nvPr/>
        </p:nvSpPr>
        <p:spPr>
          <a:xfrm>
            <a:off x="0" y="2544711"/>
            <a:ext cx="10692003" cy="2831299"/>
          </a:xfrm>
          <a:custGeom>
            <a:avLst/>
            <a:gdLst/>
            <a:ahLst/>
            <a:cxnLst/>
            <a:rect l="l" t="t" r="r" b="b"/>
            <a:pathLst>
              <a:path w="10692003" h="2831299">
                <a:moveTo>
                  <a:pt x="0" y="2831299"/>
                </a:moveTo>
                <a:lnTo>
                  <a:pt x="10692003" y="2831299"/>
                </a:lnTo>
                <a:lnTo>
                  <a:pt x="10692003" y="0"/>
                </a:lnTo>
                <a:lnTo>
                  <a:pt x="0" y="0"/>
                </a:lnTo>
                <a:lnTo>
                  <a:pt x="0" y="2831299"/>
                </a:lnTo>
                <a:close/>
              </a:path>
            </a:pathLst>
          </a:custGeom>
          <a:solidFill>
            <a:srgbClr val="F36B1F"/>
          </a:solidFill>
        </p:spPr>
        <p:txBody>
          <a:bodyPr wrap="square" lIns="0" tIns="0" rIns="0" bIns="0" rtlCol="0">
            <a:noAutofit/>
          </a:bodyPr>
          <a:lstStyle/>
          <a:p>
            <a:endParaRPr/>
          </a:p>
        </p:txBody>
      </p:sp>
      <p:sp>
        <p:nvSpPr>
          <p:cNvPr id="8" name="object 8"/>
          <p:cNvSpPr/>
          <p:nvPr/>
        </p:nvSpPr>
        <p:spPr>
          <a:xfrm>
            <a:off x="60627" y="1710006"/>
            <a:ext cx="6032788" cy="6625704"/>
          </a:xfrm>
          <a:custGeom>
            <a:avLst/>
            <a:gdLst/>
            <a:ahLst/>
            <a:cxnLst/>
            <a:rect l="l" t="t" r="r" b="b"/>
            <a:pathLst>
              <a:path w="6032788" h="6625704">
                <a:moveTo>
                  <a:pt x="4178397" y="5731889"/>
                </a:moveTo>
                <a:lnTo>
                  <a:pt x="4179880" y="5457915"/>
                </a:lnTo>
                <a:lnTo>
                  <a:pt x="4181341" y="5164159"/>
                </a:lnTo>
                <a:lnTo>
                  <a:pt x="4182713" y="4856595"/>
                </a:lnTo>
                <a:lnTo>
                  <a:pt x="4183929" y="4541197"/>
                </a:lnTo>
                <a:lnTo>
                  <a:pt x="4184921" y="4223941"/>
                </a:lnTo>
                <a:lnTo>
                  <a:pt x="4185624" y="3910800"/>
                </a:lnTo>
                <a:lnTo>
                  <a:pt x="4185970" y="3607750"/>
                </a:lnTo>
                <a:lnTo>
                  <a:pt x="4185892" y="3320765"/>
                </a:lnTo>
                <a:lnTo>
                  <a:pt x="4185323" y="3055820"/>
                </a:lnTo>
                <a:lnTo>
                  <a:pt x="4184196" y="2818890"/>
                </a:lnTo>
                <a:lnTo>
                  <a:pt x="4182445" y="2615949"/>
                </a:lnTo>
                <a:lnTo>
                  <a:pt x="4180003" y="2452973"/>
                </a:lnTo>
                <a:lnTo>
                  <a:pt x="4176802" y="2335935"/>
                </a:lnTo>
                <a:lnTo>
                  <a:pt x="4172775" y="2270810"/>
                </a:lnTo>
                <a:lnTo>
                  <a:pt x="4177504" y="2268874"/>
                </a:lnTo>
                <a:lnTo>
                  <a:pt x="4192251" y="2269422"/>
                </a:lnTo>
                <a:lnTo>
                  <a:pt x="4216538" y="2272096"/>
                </a:lnTo>
                <a:lnTo>
                  <a:pt x="4249890" y="2276534"/>
                </a:lnTo>
                <a:lnTo>
                  <a:pt x="4291830" y="2282375"/>
                </a:lnTo>
                <a:lnTo>
                  <a:pt x="4341882" y="2289261"/>
                </a:lnTo>
                <a:lnTo>
                  <a:pt x="4399570" y="2296830"/>
                </a:lnTo>
                <a:lnTo>
                  <a:pt x="4464417" y="2304721"/>
                </a:lnTo>
                <a:lnTo>
                  <a:pt x="4535947" y="2312575"/>
                </a:lnTo>
                <a:lnTo>
                  <a:pt x="4613684" y="2320031"/>
                </a:lnTo>
                <a:lnTo>
                  <a:pt x="4697151" y="2326728"/>
                </a:lnTo>
                <a:lnTo>
                  <a:pt x="4785873" y="2332306"/>
                </a:lnTo>
                <a:lnTo>
                  <a:pt x="4879372" y="2336406"/>
                </a:lnTo>
                <a:lnTo>
                  <a:pt x="4977173" y="2338665"/>
                </a:lnTo>
                <a:lnTo>
                  <a:pt x="5078799" y="2338724"/>
                </a:lnTo>
                <a:lnTo>
                  <a:pt x="5183774" y="2336223"/>
                </a:lnTo>
                <a:lnTo>
                  <a:pt x="5291621" y="2330801"/>
                </a:lnTo>
                <a:lnTo>
                  <a:pt x="5401865" y="2322097"/>
                </a:lnTo>
                <a:lnTo>
                  <a:pt x="5514029" y="2309751"/>
                </a:lnTo>
                <a:lnTo>
                  <a:pt x="5627636" y="2293404"/>
                </a:lnTo>
                <a:lnTo>
                  <a:pt x="5675439" y="2284481"/>
                </a:lnTo>
                <a:lnTo>
                  <a:pt x="5719811" y="2273901"/>
                </a:lnTo>
                <a:lnTo>
                  <a:pt x="5760836" y="2261833"/>
                </a:lnTo>
                <a:lnTo>
                  <a:pt x="5798601" y="2248444"/>
                </a:lnTo>
                <a:lnTo>
                  <a:pt x="5864691" y="2218368"/>
                </a:lnTo>
                <a:lnTo>
                  <a:pt x="5918764" y="2185013"/>
                </a:lnTo>
                <a:lnTo>
                  <a:pt x="5961503" y="2149717"/>
                </a:lnTo>
                <a:lnTo>
                  <a:pt x="5993592" y="2113818"/>
                </a:lnTo>
                <a:lnTo>
                  <a:pt x="6015713" y="2078654"/>
                </a:lnTo>
                <a:lnTo>
                  <a:pt x="6031702" y="2030213"/>
                </a:lnTo>
                <a:lnTo>
                  <a:pt x="6032788" y="2015883"/>
                </a:lnTo>
                <a:lnTo>
                  <a:pt x="6031895" y="2002741"/>
                </a:lnTo>
                <a:lnTo>
                  <a:pt x="6017078" y="1956037"/>
                </a:lnTo>
                <a:lnTo>
                  <a:pt x="5989723" y="1897654"/>
                </a:lnTo>
                <a:lnTo>
                  <a:pt x="5957857" y="1853193"/>
                </a:lnTo>
                <a:lnTo>
                  <a:pt x="5921338" y="1821042"/>
                </a:lnTo>
                <a:lnTo>
                  <a:pt x="5880021" y="1799591"/>
                </a:lnTo>
                <a:lnTo>
                  <a:pt x="5833764" y="1787228"/>
                </a:lnTo>
                <a:lnTo>
                  <a:pt x="5782422" y="1782342"/>
                </a:lnTo>
                <a:lnTo>
                  <a:pt x="5754800" y="1782199"/>
                </a:lnTo>
                <a:lnTo>
                  <a:pt x="5725853" y="1783322"/>
                </a:lnTo>
                <a:lnTo>
                  <a:pt x="5663913" y="1788556"/>
                </a:lnTo>
                <a:lnTo>
                  <a:pt x="5596458" y="1796433"/>
                </a:lnTo>
                <a:lnTo>
                  <a:pt x="5560618" y="1800859"/>
                </a:lnTo>
                <a:lnTo>
                  <a:pt x="5512632" y="1806697"/>
                </a:lnTo>
                <a:lnTo>
                  <a:pt x="5465299" y="1812308"/>
                </a:lnTo>
                <a:lnTo>
                  <a:pt x="5418509" y="1817647"/>
                </a:lnTo>
                <a:lnTo>
                  <a:pt x="5372149" y="1822671"/>
                </a:lnTo>
                <a:lnTo>
                  <a:pt x="5326108" y="1827333"/>
                </a:lnTo>
                <a:lnTo>
                  <a:pt x="5280273" y="1831591"/>
                </a:lnTo>
                <a:lnTo>
                  <a:pt x="5234534" y="1835399"/>
                </a:lnTo>
                <a:lnTo>
                  <a:pt x="5188778" y="1838712"/>
                </a:lnTo>
                <a:lnTo>
                  <a:pt x="5142893" y="1841487"/>
                </a:lnTo>
                <a:lnTo>
                  <a:pt x="5096768" y="1843678"/>
                </a:lnTo>
                <a:lnTo>
                  <a:pt x="5050291" y="1845240"/>
                </a:lnTo>
                <a:lnTo>
                  <a:pt x="5003350" y="1846130"/>
                </a:lnTo>
                <a:lnTo>
                  <a:pt x="4955833" y="1846302"/>
                </a:lnTo>
                <a:lnTo>
                  <a:pt x="4907629" y="1845712"/>
                </a:lnTo>
                <a:lnTo>
                  <a:pt x="4858625" y="1844315"/>
                </a:lnTo>
                <a:lnTo>
                  <a:pt x="4808710" y="1842067"/>
                </a:lnTo>
                <a:lnTo>
                  <a:pt x="4757773" y="1838923"/>
                </a:lnTo>
                <a:lnTo>
                  <a:pt x="4705700" y="1834838"/>
                </a:lnTo>
                <a:lnTo>
                  <a:pt x="4652381" y="1829768"/>
                </a:lnTo>
                <a:lnTo>
                  <a:pt x="4597704" y="1823669"/>
                </a:lnTo>
                <a:lnTo>
                  <a:pt x="4537757" y="1816140"/>
                </a:lnTo>
                <a:lnTo>
                  <a:pt x="4481133" y="1808682"/>
                </a:lnTo>
                <a:lnTo>
                  <a:pt x="4428039" y="1801217"/>
                </a:lnTo>
                <a:lnTo>
                  <a:pt x="4378686" y="1793667"/>
                </a:lnTo>
                <a:lnTo>
                  <a:pt x="4333281" y="1785956"/>
                </a:lnTo>
                <a:lnTo>
                  <a:pt x="4292032" y="1778005"/>
                </a:lnTo>
                <a:lnTo>
                  <a:pt x="4238409" y="1765461"/>
                </a:lnTo>
                <a:lnTo>
                  <a:pt x="4195312" y="1751944"/>
                </a:lnTo>
                <a:lnTo>
                  <a:pt x="4140290" y="1725605"/>
                </a:lnTo>
                <a:lnTo>
                  <a:pt x="4106248" y="1707623"/>
                </a:lnTo>
                <a:lnTo>
                  <a:pt x="4070810" y="1688459"/>
                </a:lnTo>
                <a:lnTo>
                  <a:pt x="4034138" y="1668253"/>
                </a:lnTo>
                <a:lnTo>
                  <a:pt x="3996395" y="1647149"/>
                </a:lnTo>
                <a:lnTo>
                  <a:pt x="3957744" y="1625289"/>
                </a:lnTo>
                <a:lnTo>
                  <a:pt x="3918346" y="1602814"/>
                </a:lnTo>
                <a:lnTo>
                  <a:pt x="3878364" y="1579867"/>
                </a:lnTo>
                <a:lnTo>
                  <a:pt x="3837960" y="1556591"/>
                </a:lnTo>
                <a:lnTo>
                  <a:pt x="3797296" y="1533126"/>
                </a:lnTo>
                <a:lnTo>
                  <a:pt x="3756535" y="1509616"/>
                </a:lnTo>
                <a:lnTo>
                  <a:pt x="3715839" y="1486202"/>
                </a:lnTo>
                <a:lnTo>
                  <a:pt x="3675370" y="1463027"/>
                </a:lnTo>
                <a:lnTo>
                  <a:pt x="3635291" y="1440233"/>
                </a:lnTo>
                <a:lnTo>
                  <a:pt x="3595764" y="1417962"/>
                </a:lnTo>
                <a:lnTo>
                  <a:pt x="3556950" y="1396356"/>
                </a:lnTo>
                <a:lnTo>
                  <a:pt x="3519013" y="1375558"/>
                </a:lnTo>
                <a:lnTo>
                  <a:pt x="3482115" y="1355709"/>
                </a:lnTo>
                <a:lnTo>
                  <a:pt x="3446417" y="1336951"/>
                </a:lnTo>
                <a:lnTo>
                  <a:pt x="3412083" y="1319428"/>
                </a:lnTo>
                <a:lnTo>
                  <a:pt x="3372181" y="1300721"/>
                </a:lnTo>
                <a:lnTo>
                  <a:pt x="3330563" y="1283506"/>
                </a:lnTo>
                <a:lnTo>
                  <a:pt x="3287548" y="1267723"/>
                </a:lnTo>
                <a:lnTo>
                  <a:pt x="3243454" y="1253316"/>
                </a:lnTo>
                <a:lnTo>
                  <a:pt x="3198599" y="1240228"/>
                </a:lnTo>
                <a:lnTo>
                  <a:pt x="3153302" y="1228401"/>
                </a:lnTo>
                <a:lnTo>
                  <a:pt x="3107881" y="1217777"/>
                </a:lnTo>
                <a:lnTo>
                  <a:pt x="3062653" y="1208298"/>
                </a:lnTo>
                <a:lnTo>
                  <a:pt x="3017939" y="1199909"/>
                </a:lnTo>
                <a:lnTo>
                  <a:pt x="2974055" y="1192550"/>
                </a:lnTo>
                <a:lnTo>
                  <a:pt x="2931321" y="1186165"/>
                </a:lnTo>
                <a:lnTo>
                  <a:pt x="2890054" y="1180696"/>
                </a:lnTo>
                <a:lnTo>
                  <a:pt x="2850573" y="1176086"/>
                </a:lnTo>
                <a:lnTo>
                  <a:pt x="2778241" y="1169211"/>
                </a:lnTo>
                <a:lnTo>
                  <a:pt x="2716873" y="1165081"/>
                </a:lnTo>
                <a:lnTo>
                  <a:pt x="2669014" y="1163236"/>
                </a:lnTo>
                <a:lnTo>
                  <a:pt x="2650947" y="1163027"/>
                </a:lnTo>
                <a:lnTo>
                  <a:pt x="2611546" y="1163367"/>
                </a:lnTo>
                <a:lnTo>
                  <a:pt x="2570274" y="1164513"/>
                </a:lnTo>
                <a:lnTo>
                  <a:pt x="2527248" y="1166656"/>
                </a:lnTo>
                <a:lnTo>
                  <a:pt x="2482583" y="1169988"/>
                </a:lnTo>
                <a:lnTo>
                  <a:pt x="2436393" y="1174699"/>
                </a:lnTo>
                <a:lnTo>
                  <a:pt x="2388795" y="1180979"/>
                </a:lnTo>
                <a:lnTo>
                  <a:pt x="2339903" y="1189021"/>
                </a:lnTo>
                <a:lnTo>
                  <a:pt x="2289833" y="1199015"/>
                </a:lnTo>
                <a:lnTo>
                  <a:pt x="2238701" y="1211151"/>
                </a:lnTo>
                <a:lnTo>
                  <a:pt x="2186620" y="1225621"/>
                </a:lnTo>
                <a:lnTo>
                  <a:pt x="2133708" y="1242616"/>
                </a:lnTo>
                <a:lnTo>
                  <a:pt x="2080079" y="1262326"/>
                </a:lnTo>
                <a:lnTo>
                  <a:pt x="2025848" y="1284942"/>
                </a:lnTo>
                <a:lnTo>
                  <a:pt x="1971130" y="1310656"/>
                </a:lnTo>
                <a:lnTo>
                  <a:pt x="1916042" y="1339658"/>
                </a:lnTo>
                <a:lnTo>
                  <a:pt x="1860699" y="1372140"/>
                </a:lnTo>
                <a:lnTo>
                  <a:pt x="1805215" y="1408291"/>
                </a:lnTo>
                <a:lnTo>
                  <a:pt x="1749706" y="1448303"/>
                </a:lnTo>
                <a:lnTo>
                  <a:pt x="1694287" y="1492368"/>
                </a:lnTo>
                <a:lnTo>
                  <a:pt x="1639074" y="1540675"/>
                </a:lnTo>
                <a:lnTo>
                  <a:pt x="1573052" y="1604268"/>
                </a:lnTo>
                <a:lnTo>
                  <a:pt x="1513907" y="1667380"/>
                </a:lnTo>
                <a:lnTo>
                  <a:pt x="1461260" y="1729924"/>
                </a:lnTo>
                <a:lnTo>
                  <a:pt x="1414736" y="1791814"/>
                </a:lnTo>
                <a:lnTo>
                  <a:pt x="1373955" y="1852964"/>
                </a:lnTo>
                <a:lnTo>
                  <a:pt x="1338540" y="1913289"/>
                </a:lnTo>
                <a:lnTo>
                  <a:pt x="1308115" y="1972703"/>
                </a:lnTo>
                <a:lnTo>
                  <a:pt x="1282301" y="2031120"/>
                </a:lnTo>
                <a:lnTo>
                  <a:pt x="1260722" y="2088454"/>
                </a:lnTo>
                <a:lnTo>
                  <a:pt x="1242999" y="2144620"/>
                </a:lnTo>
                <a:lnTo>
                  <a:pt x="1228756" y="2199531"/>
                </a:lnTo>
                <a:lnTo>
                  <a:pt x="1217614" y="2253102"/>
                </a:lnTo>
                <a:lnTo>
                  <a:pt x="1209197" y="2305247"/>
                </a:lnTo>
                <a:lnTo>
                  <a:pt x="1203127" y="2355880"/>
                </a:lnTo>
                <a:lnTo>
                  <a:pt x="1199026" y="2404915"/>
                </a:lnTo>
                <a:lnTo>
                  <a:pt x="1196518" y="2452266"/>
                </a:lnTo>
                <a:lnTo>
                  <a:pt x="1195223" y="2497849"/>
                </a:lnTo>
                <a:lnTo>
                  <a:pt x="1194766" y="2541576"/>
                </a:lnTo>
                <a:lnTo>
                  <a:pt x="1194854" y="2623121"/>
                </a:lnTo>
                <a:lnTo>
                  <a:pt x="1198319" y="2675299"/>
                </a:lnTo>
                <a:lnTo>
                  <a:pt x="1208253" y="2721286"/>
                </a:lnTo>
                <a:lnTo>
                  <a:pt x="1223965" y="2761247"/>
                </a:lnTo>
                <a:lnTo>
                  <a:pt x="1244764" y="2795345"/>
                </a:lnTo>
                <a:lnTo>
                  <a:pt x="1283988" y="2835861"/>
                </a:lnTo>
                <a:lnTo>
                  <a:pt x="1330768" y="2864114"/>
                </a:lnTo>
                <a:lnTo>
                  <a:pt x="1382771" y="2880658"/>
                </a:lnTo>
                <a:lnTo>
                  <a:pt x="1437665" y="2886049"/>
                </a:lnTo>
                <a:lnTo>
                  <a:pt x="1453170" y="2885658"/>
                </a:lnTo>
                <a:lnTo>
                  <a:pt x="1503515" y="2879442"/>
                </a:lnTo>
                <a:lnTo>
                  <a:pt x="1556098" y="2864723"/>
                </a:lnTo>
                <a:lnTo>
                  <a:pt x="1606408" y="2840301"/>
                </a:lnTo>
                <a:lnTo>
                  <a:pt x="1649935" y="2804972"/>
                </a:lnTo>
                <a:lnTo>
                  <a:pt x="1682168" y="2757536"/>
                </a:lnTo>
                <a:lnTo>
                  <a:pt x="1695154" y="2718591"/>
                </a:lnTo>
                <a:lnTo>
                  <a:pt x="1699780" y="2673375"/>
                </a:lnTo>
                <a:lnTo>
                  <a:pt x="1705537" y="2546774"/>
                </a:lnTo>
                <a:lnTo>
                  <a:pt x="1722073" y="2430866"/>
                </a:lnTo>
                <a:lnTo>
                  <a:pt x="1748286" y="2325197"/>
                </a:lnTo>
                <a:lnTo>
                  <a:pt x="1783074" y="2229312"/>
                </a:lnTo>
                <a:lnTo>
                  <a:pt x="1825334" y="2142757"/>
                </a:lnTo>
                <a:lnTo>
                  <a:pt x="1873966" y="2065078"/>
                </a:lnTo>
                <a:lnTo>
                  <a:pt x="1927866" y="1995820"/>
                </a:lnTo>
                <a:lnTo>
                  <a:pt x="1985932" y="1934531"/>
                </a:lnTo>
                <a:lnTo>
                  <a:pt x="2047063" y="1880754"/>
                </a:lnTo>
                <a:lnTo>
                  <a:pt x="2110157" y="1834037"/>
                </a:lnTo>
                <a:lnTo>
                  <a:pt x="2174111" y="1793924"/>
                </a:lnTo>
                <a:lnTo>
                  <a:pt x="2237823" y="1759962"/>
                </a:lnTo>
                <a:lnTo>
                  <a:pt x="2300192" y="1731697"/>
                </a:lnTo>
                <a:lnTo>
                  <a:pt x="2360115" y="1708674"/>
                </a:lnTo>
                <a:lnTo>
                  <a:pt x="2416489" y="1690440"/>
                </a:lnTo>
                <a:lnTo>
                  <a:pt x="2468214" y="1676539"/>
                </a:lnTo>
                <a:lnTo>
                  <a:pt x="2514187" y="1666518"/>
                </a:lnTo>
                <a:lnTo>
                  <a:pt x="2553306" y="1659922"/>
                </a:lnTo>
                <a:lnTo>
                  <a:pt x="2606573" y="1655190"/>
                </a:lnTo>
                <a:lnTo>
                  <a:pt x="2671182" y="1655807"/>
                </a:lnTo>
                <a:lnTo>
                  <a:pt x="2743218" y="1659000"/>
                </a:lnTo>
                <a:lnTo>
                  <a:pt x="2781690" y="1662191"/>
                </a:lnTo>
                <a:lnTo>
                  <a:pt x="2821620" y="1666781"/>
                </a:lnTo>
                <a:lnTo>
                  <a:pt x="2862876" y="1673021"/>
                </a:lnTo>
                <a:lnTo>
                  <a:pt x="2905324" y="1681162"/>
                </a:lnTo>
                <a:lnTo>
                  <a:pt x="2948833" y="1691457"/>
                </a:lnTo>
                <a:lnTo>
                  <a:pt x="2993269" y="1704157"/>
                </a:lnTo>
                <a:lnTo>
                  <a:pt x="3038499" y="1719513"/>
                </a:lnTo>
                <a:lnTo>
                  <a:pt x="3084391" y="1737777"/>
                </a:lnTo>
                <a:lnTo>
                  <a:pt x="3130811" y="1759201"/>
                </a:lnTo>
                <a:lnTo>
                  <a:pt x="3177628" y="1784036"/>
                </a:lnTo>
                <a:lnTo>
                  <a:pt x="3224707" y="1812533"/>
                </a:lnTo>
                <a:lnTo>
                  <a:pt x="3271917" y="1844945"/>
                </a:lnTo>
                <a:lnTo>
                  <a:pt x="3319125" y="1881523"/>
                </a:lnTo>
                <a:lnTo>
                  <a:pt x="3366197" y="1922518"/>
                </a:lnTo>
                <a:lnTo>
                  <a:pt x="3413000" y="1968182"/>
                </a:lnTo>
                <a:lnTo>
                  <a:pt x="3459403" y="2018766"/>
                </a:lnTo>
                <a:lnTo>
                  <a:pt x="3483603" y="2050077"/>
                </a:lnTo>
                <a:lnTo>
                  <a:pt x="3505658" y="2085642"/>
                </a:lnTo>
                <a:lnTo>
                  <a:pt x="3525668" y="2124867"/>
                </a:lnTo>
                <a:lnTo>
                  <a:pt x="3543728" y="2167155"/>
                </a:lnTo>
                <a:lnTo>
                  <a:pt x="3559938" y="2211909"/>
                </a:lnTo>
                <a:lnTo>
                  <a:pt x="3574394" y="2258535"/>
                </a:lnTo>
                <a:lnTo>
                  <a:pt x="3587194" y="2306436"/>
                </a:lnTo>
                <a:lnTo>
                  <a:pt x="3598437" y="2355017"/>
                </a:lnTo>
                <a:lnTo>
                  <a:pt x="3608218" y="2403680"/>
                </a:lnTo>
                <a:lnTo>
                  <a:pt x="3616637" y="2451831"/>
                </a:lnTo>
                <a:lnTo>
                  <a:pt x="3623791" y="2498874"/>
                </a:lnTo>
                <a:lnTo>
                  <a:pt x="3629777" y="2544211"/>
                </a:lnTo>
                <a:lnTo>
                  <a:pt x="3634693" y="2587249"/>
                </a:lnTo>
                <a:lnTo>
                  <a:pt x="3638637" y="2627389"/>
                </a:lnTo>
                <a:lnTo>
                  <a:pt x="3643999" y="2696598"/>
                </a:lnTo>
                <a:lnTo>
                  <a:pt x="3646643" y="2747069"/>
                </a:lnTo>
                <a:lnTo>
                  <a:pt x="3647351" y="2774035"/>
                </a:lnTo>
                <a:lnTo>
                  <a:pt x="3643518" y="2874382"/>
                </a:lnTo>
                <a:lnTo>
                  <a:pt x="3632066" y="2976705"/>
                </a:lnTo>
                <a:lnTo>
                  <a:pt x="3613061" y="3080234"/>
                </a:lnTo>
                <a:lnTo>
                  <a:pt x="3586569" y="3184199"/>
                </a:lnTo>
                <a:lnTo>
                  <a:pt x="3552656" y="3287830"/>
                </a:lnTo>
                <a:lnTo>
                  <a:pt x="3511390" y="3390357"/>
                </a:lnTo>
                <a:lnTo>
                  <a:pt x="3462836" y="3491009"/>
                </a:lnTo>
                <a:lnTo>
                  <a:pt x="3407062" y="3589017"/>
                </a:lnTo>
                <a:lnTo>
                  <a:pt x="3344134" y="3683609"/>
                </a:lnTo>
                <a:lnTo>
                  <a:pt x="3274118" y="3774017"/>
                </a:lnTo>
                <a:lnTo>
                  <a:pt x="3197082" y="3859470"/>
                </a:lnTo>
                <a:lnTo>
                  <a:pt x="3113090" y="3939197"/>
                </a:lnTo>
                <a:lnTo>
                  <a:pt x="3022211" y="4012429"/>
                </a:lnTo>
                <a:lnTo>
                  <a:pt x="2924511" y="4078396"/>
                </a:lnTo>
                <a:lnTo>
                  <a:pt x="2820056" y="4136327"/>
                </a:lnTo>
                <a:lnTo>
                  <a:pt x="2708913" y="4185452"/>
                </a:lnTo>
                <a:lnTo>
                  <a:pt x="2591148" y="4225001"/>
                </a:lnTo>
                <a:lnTo>
                  <a:pt x="2466828" y="4254203"/>
                </a:lnTo>
                <a:lnTo>
                  <a:pt x="2336019" y="4272290"/>
                </a:lnTo>
                <a:lnTo>
                  <a:pt x="2198789" y="4278490"/>
                </a:lnTo>
                <a:lnTo>
                  <a:pt x="2026231" y="4270945"/>
                </a:lnTo>
                <a:lnTo>
                  <a:pt x="1864475" y="4249000"/>
                </a:lnTo>
                <a:lnTo>
                  <a:pt x="1713312" y="4213691"/>
                </a:lnTo>
                <a:lnTo>
                  <a:pt x="1572529" y="4166056"/>
                </a:lnTo>
                <a:lnTo>
                  <a:pt x="1441915" y="4107130"/>
                </a:lnTo>
                <a:lnTo>
                  <a:pt x="1321258" y="4037950"/>
                </a:lnTo>
                <a:lnTo>
                  <a:pt x="1210349" y="3959552"/>
                </a:lnTo>
                <a:lnTo>
                  <a:pt x="1108974" y="3872972"/>
                </a:lnTo>
                <a:lnTo>
                  <a:pt x="1016924" y="3779247"/>
                </a:lnTo>
                <a:lnTo>
                  <a:pt x="933986" y="3679413"/>
                </a:lnTo>
                <a:lnTo>
                  <a:pt x="859950" y="3574507"/>
                </a:lnTo>
                <a:lnTo>
                  <a:pt x="794604" y="3465564"/>
                </a:lnTo>
                <a:lnTo>
                  <a:pt x="737737" y="3353622"/>
                </a:lnTo>
                <a:lnTo>
                  <a:pt x="689138" y="3239716"/>
                </a:lnTo>
                <a:lnTo>
                  <a:pt x="648595" y="3124883"/>
                </a:lnTo>
                <a:lnTo>
                  <a:pt x="615897" y="3010159"/>
                </a:lnTo>
                <a:lnTo>
                  <a:pt x="590833" y="2896581"/>
                </a:lnTo>
                <a:lnTo>
                  <a:pt x="573192" y="2785185"/>
                </a:lnTo>
                <a:lnTo>
                  <a:pt x="562763" y="2677007"/>
                </a:lnTo>
                <a:lnTo>
                  <a:pt x="559333" y="2573083"/>
                </a:lnTo>
                <a:lnTo>
                  <a:pt x="563315" y="2437065"/>
                </a:lnTo>
                <a:lnTo>
                  <a:pt x="575742" y="2298243"/>
                </a:lnTo>
                <a:lnTo>
                  <a:pt x="597335" y="2157673"/>
                </a:lnTo>
                <a:lnTo>
                  <a:pt x="628814" y="2016413"/>
                </a:lnTo>
                <a:lnTo>
                  <a:pt x="670900" y="1875521"/>
                </a:lnTo>
                <a:lnTo>
                  <a:pt x="724313" y="1736054"/>
                </a:lnTo>
                <a:lnTo>
                  <a:pt x="789774" y="1599070"/>
                </a:lnTo>
                <a:lnTo>
                  <a:pt x="868003" y="1465627"/>
                </a:lnTo>
                <a:lnTo>
                  <a:pt x="959722" y="1336781"/>
                </a:lnTo>
                <a:lnTo>
                  <a:pt x="1065650" y="1213591"/>
                </a:lnTo>
                <a:lnTo>
                  <a:pt x="1186509" y="1097114"/>
                </a:lnTo>
                <a:lnTo>
                  <a:pt x="1323018" y="988408"/>
                </a:lnTo>
                <a:lnTo>
                  <a:pt x="1475899" y="888530"/>
                </a:lnTo>
                <a:lnTo>
                  <a:pt x="1645871" y="798538"/>
                </a:lnTo>
                <a:lnTo>
                  <a:pt x="1833656" y="719489"/>
                </a:lnTo>
                <a:lnTo>
                  <a:pt x="2039975" y="652441"/>
                </a:lnTo>
                <a:lnTo>
                  <a:pt x="2265547" y="598452"/>
                </a:lnTo>
                <a:lnTo>
                  <a:pt x="2511094" y="558579"/>
                </a:lnTo>
                <a:lnTo>
                  <a:pt x="2777335" y="533879"/>
                </a:lnTo>
                <a:lnTo>
                  <a:pt x="3064992" y="525411"/>
                </a:lnTo>
                <a:lnTo>
                  <a:pt x="3158599" y="525328"/>
                </a:lnTo>
                <a:lnTo>
                  <a:pt x="3239399" y="525090"/>
                </a:lnTo>
                <a:lnTo>
                  <a:pt x="3308621" y="524714"/>
                </a:lnTo>
                <a:lnTo>
                  <a:pt x="3367494" y="524217"/>
                </a:lnTo>
                <a:lnTo>
                  <a:pt x="3417246" y="523617"/>
                </a:lnTo>
                <a:lnTo>
                  <a:pt x="3459108" y="522931"/>
                </a:lnTo>
                <a:lnTo>
                  <a:pt x="3494307" y="522176"/>
                </a:lnTo>
                <a:lnTo>
                  <a:pt x="3524073" y="521370"/>
                </a:lnTo>
                <a:lnTo>
                  <a:pt x="3549635" y="520529"/>
                </a:lnTo>
                <a:lnTo>
                  <a:pt x="3572222" y="519671"/>
                </a:lnTo>
                <a:lnTo>
                  <a:pt x="3593063" y="518813"/>
                </a:lnTo>
                <a:lnTo>
                  <a:pt x="3613386" y="517972"/>
                </a:lnTo>
                <a:lnTo>
                  <a:pt x="3634421" y="517165"/>
                </a:lnTo>
                <a:lnTo>
                  <a:pt x="3657397" y="516410"/>
                </a:lnTo>
                <a:lnTo>
                  <a:pt x="3683543" y="515724"/>
                </a:lnTo>
                <a:lnTo>
                  <a:pt x="3714087" y="515124"/>
                </a:lnTo>
                <a:lnTo>
                  <a:pt x="3750259" y="514628"/>
                </a:lnTo>
                <a:lnTo>
                  <a:pt x="3793287" y="514252"/>
                </a:lnTo>
                <a:lnTo>
                  <a:pt x="3844402" y="514014"/>
                </a:lnTo>
                <a:lnTo>
                  <a:pt x="3904830" y="513930"/>
                </a:lnTo>
                <a:lnTo>
                  <a:pt x="3928652" y="513088"/>
                </a:lnTo>
                <a:lnTo>
                  <a:pt x="3951607" y="510601"/>
                </a:lnTo>
                <a:lnTo>
                  <a:pt x="3973655" y="506532"/>
                </a:lnTo>
                <a:lnTo>
                  <a:pt x="3994759" y="500941"/>
                </a:lnTo>
                <a:lnTo>
                  <a:pt x="4014880" y="493890"/>
                </a:lnTo>
                <a:lnTo>
                  <a:pt x="4033981" y="485440"/>
                </a:lnTo>
                <a:lnTo>
                  <a:pt x="4052023" y="475652"/>
                </a:lnTo>
                <a:lnTo>
                  <a:pt x="4068967" y="464588"/>
                </a:lnTo>
                <a:lnTo>
                  <a:pt x="4084775" y="452308"/>
                </a:lnTo>
                <a:lnTo>
                  <a:pt x="4099410" y="438875"/>
                </a:lnTo>
                <a:lnTo>
                  <a:pt x="4112833" y="424349"/>
                </a:lnTo>
                <a:lnTo>
                  <a:pt x="4125005" y="408792"/>
                </a:lnTo>
                <a:lnTo>
                  <a:pt x="4135889" y="392264"/>
                </a:lnTo>
                <a:lnTo>
                  <a:pt x="4145445" y="374828"/>
                </a:lnTo>
                <a:lnTo>
                  <a:pt x="4153636" y="356545"/>
                </a:lnTo>
                <a:lnTo>
                  <a:pt x="4160424" y="337475"/>
                </a:lnTo>
                <a:lnTo>
                  <a:pt x="4165770" y="317680"/>
                </a:lnTo>
                <a:lnTo>
                  <a:pt x="4169636" y="297221"/>
                </a:lnTo>
                <a:lnTo>
                  <a:pt x="4171984" y="276160"/>
                </a:lnTo>
                <a:lnTo>
                  <a:pt x="4172775" y="254558"/>
                </a:lnTo>
                <a:lnTo>
                  <a:pt x="4172368" y="235108"/>
                </a:lnTo>
                <a:lnTo>
                  <a:pt x="4171098" y="215989"/>
                </a:lnTo>
                <a:lnTo>
                  <a:pt x="4168895" y="197275"/>
                </a:lnTo>
                <a:lnTo>
                  <a:pt x="4165687" y="179037"/>
                </a:lnTo>
                <a:lnTo>
                  <a:pt x="4161402" y="161347"/>
                </a:lnTo>
                <a:lnTo>
                  <a:pt x="4155970" y="144277"/>
                </a:lnTo>
                <a:lnTo>
                  <a:pt x="4149319" y="127900"/>
                </a:lnTo>
                <a:lnTo>
                  <a:pt x="4141378" y="112286"/>
                </a:lnTo>
                <a:lnTo>
                  <a:pt x="4132076" y="97507"/>
                </a:lnTo>
                <a:lnTo>
                  <a:pt x="4121340" y="83637"/>
                </a:lnTo>
                <a:lnTo>
                  <a:pt x="4109100" y="70746"/>
                </a:lnTo>
                <a:lnTo>
                  <a:pt x="4095285" y="58907"/>
                </a:lnTo>
                <a:lnTo>
                  <a:pt x="4079823" y="48191"/>
                </a:lnTo>
                <a:lnTo>
                  <a:pt x="4062643" y="38671"/>
                </a:lnTo>
                <a:lnTo>
                  <a:pt x="4043673" y="30418"/>
                </a:lnTo>
                <a:lnTo>
                  <a:pt x="4022843" y="23504"/>
                </a:lnTo>
                <a:lnTo>
                  <a:pt x="4000080" y="18002"/>
                </a:lnTo>
                <a:lnTo>
                  <a:pt x="3975314" y="13982"/>
                </a:lnTo>
                <a:lnTo>
                  <a:pt x="3948473" y="11518"/>
                </a:lnTo>
                <a:lnTo>
                  <a:pt x="3919486" y="10680"/>
                </a:lnTo>
                <a:lnTo>
                  <a:pt x="3873512" y="10603"/>
                </a:lnTo>
                <a:lnTo>
                  <a:pt x="3823949" y="10381"/>
                </a:lnTo>
                <a:lnTo>
                  <a:pt x="3771089" y="10031"/>
                </a:lnTo>
                <a:lnTo>
                  <a:pt x="3715223" y="9569"/>
                </a:lnTo>
                <a:lnTo>
                  <a:pt x="3656644" y="9011"/>
                </a:lnTo>
                <a:lnTo>
                  <a:pt x="3595643" y="8373"/>
                </a:lnTo>
                <a:lnTo>
                  <a:pt x="3532514" y="7671"/>
                </a:lnTo>
                <a:lnTo>
                  <a:pt x="3467547" y="6921"/>
                </a:lnTo>
                <a:lnTo>
                  <a:pt x="3401035" y="6138"/>
                </a:lnTo>
                <a:lnTo>
                  <a:pt x="3333270" y="5340"/>
                </a:lnTo>
                <a:lnTo>
                  <a:pt x="3264544" y="4541"/>
                </a:lnTo>
                <a:lnTo>
                  <a:pt x="3195149" y="3759"/>
                </a:lnTo>
                <a:lnTo>
                  <a:pt x="3125377" y="3009"/>
                </a:lnTo>
                <a:lnTo>
                  <a:pt x="3055520" y="2307"/>
                </a:lnTo>
                <a:lnTo>
                  <a:pt x="2985870" y="1668"/>
                </a:lnTo>
                <a:lnTo>
                  <a:pt x="2916719" y="1110"/>
                </a:lnTo>
                <a:lnTo>
                  <a:pt x="2848359" y="648"/>
                </a:lnTo>
                <a:lnTo>
                  <a:pt x="2781082" y="299"/>
                </a:lnTo>
                <a:lnTo>
                  <a:pt x="2715181" y="77"/>
                </a:lnTo>
                <a:lnTo>
                  <a:pt x="2650947" y="0"/>
                </a:lnTo>
                <a:lnTo>
                  <a:pt x="2456087" y="7088"/>
                </a:lnTo>
                <a:lnTo>
                  <a:pt x="2261444" y="28199"/>
                </a:lnTo>
                <a:lnTo>
                  <a:pt x="2068074" y="63097"/>
                </a:lnTo>
                <a:lnTo>
                  <a:pt x="1877034" y="111550"/>
                </a:lnTo>
                <a:lnTo>
                  <a:pt x="1689382" y="173324"/>
                </a:lnTo>
                <a:lnTo>
                  <a:pt x="1506175" y="248186"/>
                </a:lnTo>
                <a:lnTo>
                  <a:pt x="1328469" y="335901"/>
                </a:lnTo>
                <a:lnTo>
                  <a:pt x="1157323" y="436236"/>
                </a:lnTo>
                <a:lnTo>
                  <a:pt x="993793" y="548958"/>
                </a:lnTo>
                <a:lnTo>
                  <a:pt x="838936" y="673833"/>
                </a:lnTo>
                <a:lnTo>
                  <a:pt x="693810" y="810627"/>
                </a:lnTo>
                <a:lnTo>
                  <a:pt x="559472" y="959107"/>
                </a:lnTo>
                <a:lnTo>
                  <a:pt x="436980" y="1119040"/>
                </a:lnTo>
                <a:lnTo>
                  <a:pt x="327389" y="1290190"/>
                </a:lnTo>
                <a:lnTo>
                  <a:pt x="231759" y="1472326"/>
                </a:lnTo>
                <a:lnTo>
                  <a:pt x="151145" y="1665214"/>
                </a:lnTo>
                <a:lnTo>
                  <a:pt x="86604" y="1868619"/>
                </a:lnTo>
                <a:lnTo>
                  <a:pt x="39195" y="2082308"/>
                </a:lnTo>
                <a:lnTo>
                  <a:pt x="9975" y="2306049"/>
                </a:lnTo>
                <a:lnTo>
                  <a:pt x="0" y="2539606"/>
                </a:lnTo>
                <a:lnTo>
                  <a:pt x="7003" y="2749673"/>
                </a:lnTo>
                <a:lnTo>
                  <a:pt x="27666" y="2951887"/>
                </a:lnTo>
                <a:lnTo>
                  <a:pt x="61470" y="3145930"/>
                </a:lnTo>
                <a:lnTo>
                  <a:pt x="107894" y="3331487"/>
                </a:lnTo>
                <a:lnTo>
                  <a:pt x="166418" y="3508244"/>
                </a:lnTo>
                <a:lnTo>
                  <a:pt x="236522" y="3675884"/>
                </a:lnTo>
                <a:lnTo>
                  <a:pt x="317686" y="3834091"/>
                </a:lnTo>
                <a:lnTo>
                  <a:pt x="409391" y="3982551"/>
                </a:lnTo>
                <a:lnTo>
                  <a:pt x="511116" y="4120948"/>
                </a:lnTo>
                <a:lnTo>
                  <a:pt x="622341" y="4248965"/>
                </a:lnTo>
                <a:lnTo>
                  <a:pt x="742546" y="4366289"/>
                </a:lnTo>
                <a:lnTo>
                  <a:pt x="871212" y="4472602"/>
                </a:lnTo>
                <a:lnTo>
                  <a:pt x="1007819" y="4567589"/>
                </a:lnTo>
                <a:lnTo>
                  <a:pt x="1151846" y="4650935"/>
                </a:lnTo>
                <a:lnTo>
                  <a:pt x="1302773" y="4722325"/>
                </a:lnTo>
                <a:lnTo>
                  <a:pt x="1460081" y="4781442"/>
                </a:lnTo>
                <a:lnTo>
                  <a:pt x="1623249" y="4827972"/>
                </a:lnTo>
                <a:lnTo>
                  <a:pt x="1791758" y="4861598"/>
                </a:lnTo>
                <a:lnTo>
                  <a:pt x="1965088" y="4882005"/>
                </a:lnTo>
                <a:lnTo>
                  <a:pt x="2142718" y="4888877"/>
                </a:lnTo>
                <a:lnTo>
                  <a:pt x="2234076" y="4887092"/>
                </a:lnTo>
                <a:lnTo>
                  <a:pt x="2323992" y="4881794"/>
                </a:lnTo>
                <a:lnTo>
                  <a:pt x="2412401" y="4873074"/>
                </a:lnTo>
                <a:lnTo>
                  <a:pt x="2499243" y="4861022"/>
                </a:lnTo>
                <a:lnTo>
                  <a:pt x="2584456" y="4845726"/>
                </a:lnTo>
                <a:lnTo>
                  <a:pt x="2667976" y="4827276"/>
                </a:lnTo>
                <a:lnTo>
                  <a:pt x="2749742" y="4805762"/>
                </a:lnTo>
                <a:lnTo>
                  <a:pt x="2829692" y="4781272"/>
                </a:lnTo>
                <a:lnTo>
                  <a:pt x="2907763" y="4753897"/>
                </a:lnTo>
                <a:lnTo>
                  <a:pt x="2983893" y="4723726"/>
                </a:lnTo>
                <a:lnTo>
                  <a:pt x="3058020" y="4690849"/>
                </a:lnTo>
                <a:lnTo>
                  <a:pt x="3130082" y="4655354"/>
                </a:lnTo>
                <a:lnTo>
                  <a:pt x="3200016" y="4617332"/>
                </a:lnTo>
                <a:lnTo>
                  <a:pt x="3267760" y="4576871"/>
                </a:lnTo>
                <a:lnTo>
                  <a:pt x="3333253" y="4534061"/>
                </a:lnTo>
                <a:lnTo>
                  <a:pt x="3396431" y="4488993"/>
                </a:lnTo>
                <a:lnTo>
                  <a:pt x="3457233" y="4441754"/>
                </a:lnTo>
                <a:lnTo>
                  <a:pt x="3515596" y="4392435"/>
                </a:lnTo>
                <a:lnTo>
                  <a:pt x="3571458" y="4341125"/>
                </a:lnTo>
                <a:lnTo>
                  <a:pt x="3624757" y="4287913"/>
                </a:lnTo>
                <a:lnTo>
                  <a:pt x="3639854" y="5849998"/>
                </a:lnTo>
                <a:lnTo>
                  <a:pt x="4177712" y="5849998"/>
                </a:lnTo>
                <a:lnTo>
                  <a:pt x="4178397" y="5731889"/>
                </a:lnTo>
                <a:close/>
              </a:path>
            </a:pathLst>
          </a:custGeom>
          <a:solidFill>
            <a:srgbClr val="FFFFFF">
              <a:alpha val="12157"/>
            </a:srgbClr>
          </a:solidFill>
        </p:spPr>
        <p:txBody>
          <a:bodyPr wrap="square" lIns="0" tIns="0" rIns="0" bIns="0" rtlCol="0">
            <a:noAutofit/>
          </a:bodyPr>
          <a:lstStyle/>
          <a:p>
            <a:endParaRPr/>
          </a:p>
        </p:txBody>
      </p:sp>
      <p:sp>
        <p:nvSpPr>
          <p:cNvPr id="5" name="object 5"/>
          <p:cNvSpPr txBox="1"/>
          <p:nvPr/>
        </p:nvSpPr>
        <p:spPr>
          <a:xfrm>
            <a:off x="9058391" y="1377880"/>
            <a:ext cx="1376610" cy="346657"/>
          </a:xfrm>
          <a:prstGeom prst="rect">
            <a:avLst/>
          </a:prstGeom>
        </p:spPr>
        <p:txBody>
          <a:bodyPr wrap="square" lIns="0" tIns="0" rIns="0" bIns="0" rtlCol="0">
            <a:noAutofit/>
          </a:bodyPr>
          <a:lstStyle/>
          <a:p>
            <a:pPr marL="12700">
              <a:lnSpc>
                <a:spcPts val="2730"/>
              </a:lnSpc>
            </a:pPr>
            <a:r>
              <a:rPr sz="3750" spc="254" baseline="-1159" dirty="0">
                <a:solidFill>
                  <a:srgbClr val="DF7433"/>
                </a:solidFill>
                <a:latin typeface="Roboto" panose="02000000000000000000" pitchFamily="2" charset="0"/>
                <a:ea typeface="Roboto" panose="02000000000000000000" pitchFamily="2" charset="0"/>
                <a:cs typeface="Times New Roman"/>
              </a:rPr>
              <a:t>BEFOR</a:t>
            </a:r>
            <a:r>
              <a:rPr sz="3750" spc="0" baseline="-1159" dirty="0">
                <a:solidFill>
                  <a:srgbClr val="DF7433"/>
                </a:solidFill>
                <a:latin typeface="Roboto" panose="02000000000000000000" pitchFamily="2" charset="0"/>
                <a:ea typeface="Roboto" panose="02000000000000000000" pitchFamily="2" charset="0"/>
                <a:cs typeface="Times New Roman"/>
              </a:rPr>
              <a:t>E</a:t>
            </a:r>
            <a:r>
              <a:rPr sz="3750" spc="-369" baseline="-1159" dirty="0">
                <a:solidFill>
                  <a:srgbClr val="DF7433"/>
                </a:solidFill>
                <a:latin typeface="Roboto" panose="02000000000000000000" pitchFamily="2" charset="0"/>
                <a:ea typeface="Roboto" panose="02000000000000000000" pitchFamily="2" charset="0"/>
                <a:cs typeface="Times New Roman"/>
              </a:rPr>
              <a:t> </a:t>
            </a:r>
            <a:endParaRPr sz="2500" dirty="0">
              <a:latin typeface="Roboto" panose="02000000000000000000" pitchFamily="2" charset="0"/>
              <a:ea typeface="Roboto" panose="02000000000000000000" pitchFamily="2" charset="0"/>
              <a:cs typeface="Times New Roman"/>
            </a:endParaRPr>
          </a:p>
        </p:txBody>
      </p:sp>
      <p:sp>
        <p:nvSpPr>
          <p:cNvPr id="4" name="object 4"/>
          <p:cNvSpPr txBox="1"/>
          <p:nvPr/>
        </p:nvSpPr>
        <p:spPr>
          <a:xfrm>
            <a:off x="960764" y="3447745"/>
            <a:ext cx="1115749" cy="346657"/>
          </a:xfrm>
          <a:prstGeom prst="rect">
            <a:avLst/>
          </a:prstGeom>
        </p:spPr>
        <p:txBody>
          <a:bodyPr wrap="square" lIns="0" tIns="0" rIns="0" bIns="0" rtlCol="0">
            <a:noAutofit/>
          </a:bodyPr>
          <a:lstStyle/>
          <a:p>
            <a:pPr marL="12700">
              <a:lnSpc>
                <a:spcPts val="2730"/>
              </a:lnSpc>
            </a:pPr>
            <a:r>
              <a:rPr sz="3750" spc="254" baseline="-1159" dirty="0">
                <a:solidFill>
                  <a:srgbClr val="FDFDFD"/>
                </a:solidFill>
                <a:latin typeface="Roboto" panose="02000000000000000000" pitchFamily="2" charset="0"/>
                <a:ea typeface="Roboto" panose="02000000000000000000" pitchFamily="2" charset="0"/>
                <a:cs typeface="Times New Roman"/>
              </a:rPr>
              <a:t>AFTE</a:t>
            </a:r>
            <a:r>
              <a:rPr sz="3750" spc="0" baseline="-1159" dirty="0">
                <a:solidFill>
                  <a:srgbClr val="FDFDFD"/>
                </a:solidFill>
                <a:latin typeface="Roboto" panose="02000000000000000000" pitchFamily="2" charset="0"/>
                <a:ea typeface="Roboto" panose="02000000000000000000" pitchFamily="2" charset="0"/>
                <a:cs typeface="Times New Roman"/>
              </a:rPr>
              <a:t>R</a:t>
            </a:r>
            <a:r>
              <a:rPr sz="3750" spc="-369" baseline="-1159" dirty="0">
                <a:solidFill>
                  <a:srgbClr val="FDFDFD"/>
                </a:solidFill>
                <a:latin typeface="Roboto" panose="02000000000000000000" pitchFamily="2" charset="0"/>
                <a:ea typeface="Roboto" panose="02000000000000000000" pitchFamily="2" charset="0"/>
                <a:cs typeface="Times New Roman"/>
              </a:rPr>
              <a:t> </a:t>
            </a:r>
            <a:endParaRPr sz="2500" dirty="0">
              <a:latin typeface="Roboto" panose="02000000000000000000" pitchFamily="2" charset="0"/>
              <a:ea typeface="Roboto" panose="02000000000000000000" pitchFamily="2" charset="0"/>
              <a:cs typeface="Times New Roman"/>
            </a:endParaRPr>
          </a:p>
        </p:txBody>
      </p:sp>
      <p:sp>
        <p:nvSpPr>
          <p:cNvPr id="3" name="object 3"/>
          <p:cNvSpPr txBox="1"/>
          <p:nvPr/>
        </p:nvSpPr>
        <p:spPr>
          <a:xfrm>
            <a:off x="444500" y="5882053"/>
            <a:ext cx="2792162" cy="1349263"/>
          </a:xfrm>
          <a:prstGeom prst="rect">
            <a:avLst/>
          </a:prstGeom>
        </p:spPr>
        <p:txBody>
          <a:bodyPr wrap="square" lIns="0" tIns="0" rIns="0" bIns="0" rtlCol="0">
            <a:noAutofit/>
          </a:bodyPr>
          <a:lstStyle/>
          <a:p>
            <a:pPr marL="12700" marR="11396">
              <a:lnSpc>
                <a:spcPts val="1370"/>
              </a:lnSpc>
            </a:pPr>
            <a:r>
              <a:rPr sz="1100" b="1" spc="119" dirty="0">
                <a:solidFill>
                  <a:srgbClr val="F36B1F"/>
                </a:solidFill>
                <a:latin typeface="Roboto" panose="02000000000000000000" pitchFamily="2" charset="0"/>
                <a:ea typeface="Roboto" panose="02000000000000000000" pitchFamily="2" charset="0"/>
                <a:cs typeface="Times New Roman"/>
              </a:rPr>
              <a:t>REFUR</a:t>
            </a:r>
            <a:r>
              <a:rPr sz="1100" b="1" spc="0" dirty="0">
                <a:solidFill>
                  <a:srgbClr val="F36B1F"/>
                </a:solidFill>
                <a:latin typeface="Roboto" panose="02000000000000000000" pitchFamily="2" charset="0"/>
                <a:ea typeface="Roboto" panose="02000000000000000000" pitchFamily="2" charset="0"/>
                <a:cs typeface="Times New Roman"/>
              </a:rPr>
              <a:t>B </a:t>
            </a:r>
            <a:r>
              <a:rPr sz="1100" b="1" spc="-100" dirty="0">
                <a:solidFill>
                  <a:srgbClr val="F36B1F"/>
                </a:solidFill>
                <a:latin typeface="Roboto" panose="02000000000000000000" pitchFamily="2" charset="0"/>
                <a:ea typeface="Roboto" panose="02000000000000000000" pitchFamily="2" charset="0"/>
                <a:cs typeface="Times New Roman"/>
              </a:rPr>
              <a:t> </a:t>
            </a:r>
            <a:r>
              <a:rPr sz="1100" b="1" spc="119" dirty="0">
                <a:solidFill>
                  <a:srgbClr val="F36B1F"/>
                </a:solidFill>
                <a:latin typeface="Roboto" panose="02000000000000000000" pitchFamily="2" charset="0"/>
                <a:ea typeface="Roboto" panose="02000000000000000000" pitchFamily="2" charset="0"/>
                <a:cs typeface="Times New Roman"/>
              </a:rPr>
              <a:t>DE</a:t>
            </a:r>
            <a:r>
              <a:rPr sz="1100" b="1" spc="29" dirty="0">
                <a:solidFill>
                  <a:srgbClr val="F36B1F"/>
                </a:solidFill>
                <a:latin typeface="Roboto" panose="02000000000000000000" pitchFamily="2" charset="0"/>
                <a:ea typeface="Roboto" panose="02000000000000000000" pitchFamily="2" charset="0"/>
                <a:cs typeface="Times New Roman"/>
              </a:rPr>
              <a:t>T</a:t>
            </a:r>
            <a:r>
              <a:rPr sz="1100" b="1" spc="119" dirty="0">
                <a:solidFill>
                  <a:srgbClr val="F36B1F"/>
                </a:solidFill>
                <a:latin typeface="Roboto" panose="02000000000000000000" pitchFamily="2" charset="0"/>
                <a:ea typeface="Roboto" panose="02000000000000000000" pitchFamily="2" charset="0"/>
                <a:cs typeface="Times New Roman"/>
              </a:rPr>
              <a:t>AILS</a:t>
            </a:r>
            <a:r>
              <a:rPr sz="1100" b="1" spc="0" dirty="0">
                <a:solidFill>
                  <a:srgbClr val="F36B1F"/>
                </a:solidFill>
                <a:latin typeface="Roboto" panose="02000000000000000000" pitchFamily="2" charset="0"/>
                <a:ea typeface="Roboto" panose="02000000000000000000" pitchFamily="2" charset="0"/>
                <a:cs typeface="Times New Roman"/>
              </a:rPr>
              <a:t>:</a:t>
            </a:r>
            <a:r>
              <a:rPr sz="1100" b="1" spc="-179" dirty="0">
                <a:solidFill>
                  <a:srgbClr val="F36B1F"/>
                </a:solidFill>
                <a:latin typeface="Roboto" panose="02000000000000000000" pitchFamily="2" charset="0"/>
                <a:ea typeface="Roboto" panose="02000000000000000000" pitchFamily="2" charset="0"/>
                <a:cs typeface="Times New Roman"/>
              </a:rPr>
              <a:t> </a:t>
            </a:r>
            <a:endParaRPr sz="1100" b="1" dirty="0">
              <a:solidFill>
                <a:srgbClr val="F36B1F"/>
              </a:solidFill>
              <a:latin typeface="Roboto" panose="02000000000000000000" pitchFamily="2" charset="0"/>
              <a:ea typeface="Roboto" panose="02000000000000000000" pitchFamily="2" charset="0"/>
              <a:cs typeface="Times New Roman"/>
            </a:endParaRPr>
          </a:p>
          <a:p>
            <a:pPr marL="12700" marR="11396">
              <a:lnSpc>
                <a:spcPct val="100000"/>
              </a:lnSpc>
              <a:spcBef>
                <a:spcPts val="30"/>
              </a:spcBef>
            </a:pPr>
            <a:r>
              <a:rPr sz="1100" b="1" spc="109" dirty="0">
                <a:solidFill>
                  <a:srgbClr val="F36B1F"/>
                </a:solidFill>
                <a:latin typeface="Roboto" panose="02000000000000000000" pitchFamily="2" charset="0"/>
                <a:ea typeface="Roboto" panose="02000000000000000000" pitchFamily="2" charset="0"/>
                <a:cs typeface="Times New Roman"/>
              </a:rPr>
              <a:t>FUL</a:t>
            </a:r>
            <a:r>
              <a:rPr sz="1100" b="1" spc="0" dirty="0">
                <a:solidFill>
                  <a:srgbClr val="F36B1F"/>
                </a:solidFill>
                <a:latin typeface="Roboto" panose="02000000000000000000" pitchFamily="2" charset="0"/>
                <a:ea typeface="Roboto" panose="02000000000000000000" pitchFamily="2" charset="0"/>
                <a:cs typeface="Times New Roman"/>
              </a:rPr>
              <a:t>L </a:t>
            </a:r>
            <a:r>
              <a:rPr sz="1100" b="1" spc="-89" dirty="0">
                <a:solidFill>
                  <a:srgbClr val="F36B1F"/>
                </a:solidFill>
                <a:latin typeface="Roboto" panose="02000000000000000000" pitchFamily="2" charset="0"/>
                <a:ea typeface="Roboto" panose="02000000000000000000" pitchFamily="2" charset="0"/>
                <a:cs typeface="Times New Roman"/>
              </a:rPr>
              <a:t> </a:t>
            </a:r>
            <a:r>
              <a:rPr sz="1100" b="1" spc="109" dirty="0">
                <a:solidFill>
                  <a:srgbClr val="F36B1F"/>
                </a:solidFill>
                <a:latin typeface="Roboto" panose="02000000000000000000" pitchFamily="2" charset="0"/>
                <a:ea typeface="Roboto" panose="02000000000000000000" pitchFamily="2" charset="0"/>
                <a:cs typeface="Times New Roman"/>
              </a:rPr>
              <a:t>REWIR</a:t>
            </a:r>
            <a:r>
              <a:rPr sz="1100" b="1" spc="0" dirty="0">
                <a:solidFill>
                  <a:srgbClr val="F36B1F"/>
                </a:solidFill>
                <a:latin typeface="Roboto" panose="02000000000000000000" pitchFamily="2" charset="0"/>
                <a:ea typeface="Roboto" panose="02000000000000000000" pitchFamily="2" charset="0"/>
                <a:cs typeface="Times New Roman"/>
              </a:rPr>
              <a:t>E</a:t>
            </a:r>
            <a:r>
              <a:rPr sz="1100" b="1" spc="-164" dirty="0">
                <a:solidFill>
                  <a:srgbClr val="F36B1F"/>
                </a:solidFill>
                <a:latin typeface="Roboto" panose="02000000000000000000" pitchFamily="2" charset="0"/>
                <a:ea typeface="Roboto" panose="02000000000000000000" pitchFamily="2" charset="0"/>
                <a:cs typeface="Times New Roman"/>
              </a:rPr>
              <a:t> </a:t>
            </a:r>
            <a:endParaRPr sz="1100" b="1" dirty="0">
              <a:solidFill>
                <a:srgbClr val="F36B1F"/>
              </a:solidFill>
              <a:latin typeface="Roboto" panose="02000000000000000000" pitchFamily="2" charset="0"/>
              <a:ea typeface="Roboto" panose="02000000000000000000" pitchFamily="2" charset="0"/>
              <a:cs typeface="Times New Roman"/>
            </a:endParaRPr>
          </a:p>
          <a:p>
            <a:pPr marL="12700" marR="851611">
              <a:lnSpc>
                <a:spcPct val="100041"/>
              </a:lnSpc>
              <a:spcBef>
                <a:spcPts val="55"/>
              </a:spcBef>
            </a:pPr>
            <a:r>
              <a:rPr sz="1100" b="1" spc="96" dirty="0">
                <a:solidFill>
                  <a:srgbClr val="F36B1F"/>
                </a:solidFill>
                <a:latin typeface="Roboto" panose="02000000000000000000" pitchFamily="2" charset="0"/>
                <a:ea typeface="Roboto" panose="02000000000000000000" pitchFamily="2" charset="0"/>
                <a:cs typeface="Times New Roman"/>
              </a:rPr>
              <a:t>NE</a:t>
            </a:r>
            <a:r>
              <a:rPr sz="1100" b="1" spc="0" dirty="0">
                <a:solidFill>
                  <a:srgbClr val="F36B1F"/>
                </a:solidFill>
                <a:latin typeface="Roboto" panose="02000000000000000000" pitchFamily="2" charset="0"/>
                <a:ea typeface="Roboto" panose="02000000000000000000" pitchFamily="2" charset="0"/>
                <a:cs typeface="Times New Roman"/>
              </a:rPr>
              <a:t>W </a:t>
            </a:r>
            <a:r>
              <a:rPr sz="1100" b="1" spc="2" dirty="0">
                <a:solidFill>
                  <a:srgbClr val="F36B1F"/>
                </a:solidFill>
                <a:latin typeface="Roboto" panose="02000000000000000000" pitchFamily="2" charset="0"/>
                <a:ea typeface="Roboto" panose="02000000000000000000" pitchFamily="2" charset="0"/>
                <a:cs typeface="Times New Roman"/>
              </a:rPr>
              <a:t> </a:t>
            </a:r>
            <a:r>
              <a:rPr sz="1100" b="1" spc="96" dirty="0">
                <a:solidFill>
                  <a:srgbClr val="F36B1F"/>
                </a:solidFill>
                <a:latin typeface="Roboto" panose="02000000000000000000" pitchFamily="2" charset="0"/>
                <a:ea typeface="Roboto" panose="02000000000000000000" pitchFamily="2" charset="0"/>
                <a:cs typeface="Times New Roman"/>
              </a:rPr>
              <a:t>ELECTRI</a:t>
            </a:r>
            <a:r>
              <a:rPr sz="1100" b="1" spc="0" dirty="0">
                <a:solidFill>
                  <a:srgbClr val="F36B1F"/>
                </a:solidFill>
                <a:latin typeface="Roboto" panose="02000000000000000000" pitchFamily="2" charset="0"/>
                <a:ea typeface="Roboto" panose="02000000000000000000" pitchFamily="2" charset="0"/>
                <a:cs typeface="Times New Roman"/>
              </a:rPr>
              <a:t>C </a:t>
            </a:r>
            <a:r>
              <a:rPr sz="1100" b="1" spc="15" dirty="0">
                <a:solidFill>
                  <a:srgbClr val="F36B1F"/>
                </a:solidFill>
                <a:latin typeface="Roboto" panose="02000000000000000000" pitchFamily="2" charset="0"/>
                <a:ea typeface="Roboto" panose="02000000000000000000" pitchFamily="2" charset="0"/>
                <a:cs typeface="Times New Roman"/>
              </a:rPr>
              <a:t> </a:t>
            </a:r>
            <a:r>
              <a:rPr sz="1100" b="1" spc="109" dirty="0">
                <a:solidFill>
                  <a:srgbClr val="F36B1F"/>
                </a:solidFill>
                <a:latin typeface="Roboto" panose="02000000000000000000" pitchFamily="2" charset="0"/>
                <a:ea typeface="Roboto" panose="02000000000000000000" pitchFamily="2" charset="0"/>
                <a:cs typeface="Times New Roman"/>
              </a:rPr>
              <a:t>HE</a:t>
            </a:r>
            <a:r>
              <a:rPr sz="1100" b="1" spc="25" dirty="0">
                <a:solidFill>
                  <a:srgbClr val="F36B1F"/>
                </a:solidFill>
                <a:latin typeface="Roboto" panose="02000000000000000000" pitchFamily="2" charset="0"/>
                <a:ea typeface="Roboto" panose="02000000000000000000" pitchFamily="2" charset="0"/>
                <a:cs typeface="Times New Roman"/>
              </a:rPr>
              <a:t>A</a:t>
            </a:r>
            <a:r>
              <a:rPr sz="1100" b="1" spc="109" dirty="0">
                <a:solidFill>
                  <a:srgbClr val="F36B1F"/>
                </a:solidFill>
                <a:latin typeface="Roboto" panose="02000000000000000000" pitchFamily="2" charset="0"/>
                <a:ea typeface="Roboto" panose="02000000000000000000" pitchFamily="2" charset="0"/>
                <a:cs typeface="Times New Roman"/>
              </a:rPr>
              <a:t>TIN</a:t>
            </a:r>
            <a:r>
              <a:rPr sz="1100" b="1" spc="0" dirty="0">
                <a:solidFill>
                  <a:srgbClr val="F36B1F"/>
                </a:solidFill>
                <a:latin typeface="Roboto" panose="02000000000000000000" pitchFamily="2" charset="0"/>
                <a:ea typeface="Roboto" panose="02000000000000000000" pitchFamily="2" charset="0"/>
                <a:cs typeface="Times New Roman"/>
              </a:rPr>
              <a:t>G</a:t>
            </a:r>
            <a:r>
              <a:rPr sz="1100" b="1" spc="-164" dirty="0">
                <a:solidFill>
                  <a:srgbClr val="F36B1F"/>
                </a:solidFill>
                <a:latin typeface="Roboto" panose="02000000000000000000" pitchFamily="2" charset="0"/>
                <a:ea typeface="Roboto" panose="02000000000000000000" pitchFamily="2" charset="0"/>
                <a:cs typeface="Times New Roman"/>
              </a:rPr>
              <a:t> </a:t>
            </a:r>
            <a:r>
              <a:rPr sz="1100" b="1" spc="109" dirty="0">
                <a:solidFill>
                  <a:srgbClr val="F36B1F"/>
                </a:solidFill>
                <a:latin typeface="Roboto" panose="02000000000000000000" pitchFamily="2" charset="0"/>
                <a:ea typeface="Roboto" panose="02000000000000000000" pitchFamily="2" charset="0"/>
                <a:cs typeface="Times New Roman"/>
              </a:rPr>
              <a:t>NE</a:t>
            </a:r>
            <a:r>
              <a:rPr sz="1100" b="1" spc="0" dirty="0">
                <a:solidFill>
                  <a:srgbClr val="F36B1F"/>
                </a:solidFill>
                <a:latin typeface="Roboto" panose="02000000000000000000" pitchFamily="2" charset="0"/>
                <a:ea typeface="Roboto" panose="02000000000000000000" pitchFamily="2" charset="0"/>
                <a:cs typeface="Times New Roman"/>
              </a:rPr>
              <a:t>W </a:t>
            </a:r>
            <a:r>
              <a:rPr sz="1100" b="1" spc="-89" dirty="0">
                <a:solidFill>
                  <a:srgbClr val="F36B1F"/>
                </a:solidFill>
                <a:latin typeface="Roboto" panose="02000000000000000000" pitchFamily="2" charset="0"/>
                <a:ea typeface="Roboto" panose="02000000000000000000" pitchFamily="2" charset="0"/>
                <a:cs typeface="Times New Roman"/>
              </a:rPr>
              <a:t> </a:t>
            </a:r>
            <a:r>
              <a:rPr sz="1100" b="1" spc="109" dirty="0">
                <a:solidFill>
                  <a:srgbClr val="F36B1F"/>
                </a:solidFill>
                <a:latin typeface="Roboto" panose="02000000000000000000" pitchFamily="2" charset="0"/>
                <a:ea typeface="Roboto" panose="02000000000000000000" pitchFamily="2" charset="0"/>
                <a:cs typeface="Times New Roman"/>
              </a:rPr>
              <a:t>B</a:t>
            </a:r>
            <a:r>
              <a:rPr sz="1100" b="1" spc="25" dirty="0">
                <a:solidFill>
                  <a:srgbClr val="F36B1F"/>
                </a:solidFill>
                <a:latin typeface="Roboto" panose="02000000000000000000" pitchFamily="2" charset="0"/>
                <a:ea typeface="Roboto" panose="02000000000000000000" pitchFamily="2" charset="0"/>
                <a:cs typeface="Times New Roman"/>
              </a:rPr>
              <a:t>A</a:t>
            </a:r>
            <a:r>
              <a:rPr sz="1100" b="1" spc="109" dirty="0">
                <a:solidFill>
                  <a:srgbClr val="F36B1F"/>
                </a:solidFill>
                <a:latin typeface="Roboto" panose="02000000000000000000" pitchFamily="2" charset="0"/>
                <a:ea typeface="Roboto" panose="02000000000000000000" pitchFamily="2" charset="0"/>
                <a:cs typeface="Times New Roman"/>
              </a:rPr>
              <a:t>THROO</a:t>
            </a:r>
            <a:r>
              <a:rPr sz="1100" b="1" spc="0" dirty="0">
                <a:solidFill>
                  <a:srgbClr val="F36B1F"/>
                </a:solidFill>
                <a:latin typeface="Roboto" panose="02000000000000000000" pitchFamily="2" charset="0"/>
                <a:ea typeface="Roboto" panose="02000000000000000000" pitchFamily="2" charset="0"/>
                <a:cs typeface="Times New Roman"/>
              </a:rPr>
              <a:t>M</a:t>
            </a:r>
            <a:r>
              <a:rPr sz="1100" b="1" spc="-164" dirty="0">
                <a:solidFill>
                  <a:srgbClr val="F36B1F"/>
                </a:solidFill>
                <a:latin typeface="Roboto" panose="02000000000000000000" pitchFamily="2" charset="0"/>
                <a:ea typeface="Roboto" panose="02000000000000000000" pitchFamily="2" charset="0"/>
                <a:cs typeface="Times New Roman"/>
              </a:rPr>
              <a:t> </a:t>
            </a:r>
            <a:endParaRPr sz="1100" b="1" dirty="0">
              <a:solidFill>
                <a:srgbClr val="F36B1F"/>
              </a:solidFill>
              <a:latin typeface="Roboto" panose="02000000000000000000" pitchFamily="2" charset="0"/>
              <a:ea typeface="Roboto" panose="02000000000000000000" pitchFamily="2" charset="0"/>
              <a:cs typeface="Times New Roman"/>
            </a:endParaRPr>
          </a:p>
          <a:p>
            <a:pPr marL="12700" marR="11396">
              <a:lnSpc>
                <a:spcPct val="100000"/>
              </a:lnSpc>
            </a:pPr>
            <a:r>
              <a:rPr sz="1100" b="1" spc="109" dirty="0">
                <a:solidFill>
                  <a:srgbClr val="F36B1F"/>
                </a:solidFill>
                <a:latin typeface="Roboto" panose="02000000000000000000" pitchFamily="2" charset="0"/>
                <a:ea typeface="Roboto" panose="02000000000000000000" pitchFamily="2" charset="0"/>
                <a:cs typeface="Times New Roman"/>
              </a:rPr>
              <a:t>NE</a:t>
            </a:r>
            <a:r>
              <a:rPr sz="1100" b="1" spc="0" dirty="0">
                <a:solidFill>
                  <a:srgbClr val="F36B1F"/>
                </a:solidFill>
                <a:latin typeface="Roboto" panose="02000000000000000000" pitchFamily="2" charset="0"/>
                <a:ea typeface="Roboto" panose="02000000000000000000" pitchFamily="2" charset="0"/>
                <a:cs typeface="Times New Roman"/>
              </a:rPr>
              <a:t>W </a:t>
            </a:r>
            <a:r>
              <a:rPr sz="1100" b="1" spc="-89" dirty="0">
                <a:solidFill>
                  <a:srgbClr val="F36B1F"/>
                </a:solidFill>
                <a:latin typeface="Roboto" panose="02000000000000000000" pitchFamily="2" charset="0"/>
                <a:ea typeface="Roboto" panose="02000000000000000000" pitchFamily="2" charset="0"/>
                <a:cs typeface="Times New Roman"/>
              </a:rPr>
              <a:t> </a:t>
            </a:r>
            <a:r>
              <a:rPr sz="1100" b="1" spc="109" dirty="0">
                <a:solidFill>
                  <a:srgbClr val="F36B1F"/>
                </a:solidFill>
                <a:latin typeface="Roboto" panose="02000000000000000000" pitchFamily="2" charset="0"/>
                <a:ea typeface="Roboto" panose="02000000000000000000" pitchFamily="2" charset="0"/>
                <a:cs typeface="Times New Roman"/>
              </a:rPr>
              <a:t>KI</a:t>
            </a:r>
            <a:r>
              <a:rPr sz="1100" b="1" spc="0" dirty="0">
                <a:solidFill>
                  <a:srgbClr val="F36B1F"/>
                </a:solidFill>
                <a:latin typeface="Roboto" panose="02000000000000000000" pitchFamily="2" charset="0"/>
                <a:ea typeface="Roboto" panose="02000000000000000000" pitchFamily="2" charset="0"/>
                <a:cs typeface="Times New Roman"/>
              </a:rPr>
              <a:t>T</a:t>
            </a:r>
            <a:r>
              <a:rPr sz="1100" b="1" spc="-200" dirty="0">
                <a:solidFill>
                  <a:srgbClr val="F36B1F"/>
                </a:solidFill>
                <a:latin typeface="Roboto" panose="02000000000000000000" pitchFamily="2" charset="0"/>
                <a:ea typeface="Roboto" panose="02000000000000000000" pitchFamily="2" charset="0"/>
                <a:cs typeface="Times New Roman"/>
              </a:rPr>
              <a:t> </a:t>
            </a:r>
            <a:r>
              <a:rPr sz="1100" b="1" spc="109" dirty="0">
                <a:solidFill>
                  <a:srgbClr val="F36B1F"/>
                </a:solidFill>
                <a:latin typeface="Roboto" panose="02000000000000000000" pitchFamily="2" charset="0"/>
                <a:ea typeface="Roboto" panose="02000000000000000000" pitchFamily="2" charset="0"/>
                <a:cs typeface="Times New Roman"/>
              </a:rPr>
              <a:t>CHE</a:t>
            </a:r>
            <a:r>
              <a:rPr sz="1100" b="1" spc="0" dirty="0">
                <a:solidFill>
                  <a:srgbClr val="F36B1F"/>
                </a:solidFill>
                <a:latin typeface="Roboto" panose="02000000000000000000" pitchFamily="2" charset="0"/>
                <a:ea typeface="Roboto" panose="02000000000000000000" pitchFamily="2" charset="0"/>
                <a:cs typeface="Times New Roman"/>
              </a:rPr>
              <a:t>N</a:t>
            </a:r>
            <a:r>
              <a:rPr sz="1100" b="1" spc="-164" dirty="0">
                <a:solidFill>
                  <a:srgbClr val="F36B1F"/>
                </a:solidFill>
                <a:latin typeface="Roboto" panose="02000000000000000000" pitchFamily="2" charset="0"/>
                <a:ea typeface="Roboto" panose="02000000000000000000" pitchFamily="2" charset="0"/>
                <a:cs typeface="Times New Roman"/>
              </a:rPr>
              <a:t> </a:t>
            </a:r>
            <a:endParaRPr sz="1100" b="1" dirty="0">
              <a:solidFill>
                <a:srgbClr val="F36B1F"/>
              </a:solidFill>
              <a:latin typeface="Roboto" panose="02000000000000000000" pitchFamily="2" charset="0"/>
              <a:ea typeface="Roboto" panose="02000000000000000000" pitchFamily="2" charset="0"/>
              <a:cs typeface="Times New Roman"/>
            </a:endParaRPr>
          </a:p>
          <a:p>
            <a:pPr marL="12700">
              <a:lnSpc>
                <a:spcPct val="100041"/>
              </a:lnSpc>
              <a:spcBef>
                <a:spcPts val="55"/>
              </a:spcBef>
            </a:pPr>
            <a:r>
              <a:rPr sz="1100" b="1" spc="96" dirty="0">
                <a:solidFill>
                  <a:srgbClr val="F36B1F"/>
                </a:solidFill>
                <a:latin typeface="Roboto" panose="02000000000000000000" pitchFamily="2" charset="0"/>
                <a:ea typeface="Roboto" panose="02000000000000000000" pitchFamily="2" charset="0"/>
                <a:cs typeface="Times New Roman"/>
              </a:rPr>
              <a:t>NE</a:t>
            </a:r>
            <a:r>
              <a:rPr sz="1100" b="1" spc="0" dirty="0">
                <a:solidFill>
                  <a:srgbClr val="F36B1F"/>
                </a:solidFill>
                <a:latin typeface="Roboto" panose="02000000000000000000" pitchFamily="2" charset="0"/>
                <a:ea typeface="Roboto" panose="02000000000000000000" pitchFamily="2" charset="0"/>
                <a:cs typeface="Times New Roman"/>
              </a:rPr>
              <a:t>W </a:t>
            </a:r>
            <a:r>
              <a:rPr sz="1100" b="1" spc="2" dirty="0">
                <a:solidFill>
                  <a:srgbClr val="F36B1F"/>
                </a:solidFill>
                <a:latin typeface="Roboto" panose="02000000000000000000" pitchFamily="2" charset="0"/>
                <a:ea typeface="Roboto" panose="02000000000000000000" pitchFamily="2" charset="0"/>
                <a:cs typeface="Times New Roman"/>
              </a:rPr>
              <a:t> </a:t>
            </a:r>
            <a:r>
              <a:rPr sz="1100" b="1" spc="96" dirty="0">
                <a:solidFill>
                  <a:srgbClr val="F36B1F"/>
                </a:solidFill>
                <a:latin typeface="Roboto" panose="02000000000000000000" pitchFamily="2" charset="0"/>
                <a:ea typeface="Roboto" panose="02000000000000000000" pitchFamily="2" charset="0"/>
                <a:cs typeface="Times New Roman"/>
              </a:rPr>
              <a:t>WINDOW</a:t>
            </a:r>
            <a:r>
              <a:rPr sz="1100" b="1" spc="0" dirty="0">
                <a:solidFill>
                  <a:srgbClr val="F36B1F"/>
                </a:solidFill>
                <a:latin typeface="Roboto" panose="02000000000000000000" pitchFamily="2" charset="0"/>
                <a:ea typeface="Roboto" panose="02000000000000000000" pitchFamily="2" charset="0"/>
                <a:cs typeface="Times New Roman"/>
              </a:rPr>
              <a:t>S</a:t>
            </a:r>
            <a:r>
              <a:rPr sz="1100" b="1" spc="188" dirty="0">
                <a:solidFill>
                  <a:srgbClr val="F36B1F"/>
                </a:solidFill>
                <a:latin typeface="Roboto" panose="02000000000000000000" pitchFamily="2" charset="0"/>
                <a:ea typeface="Roboto" panose="02000000000000000000" pitchFamily="2" charset="0"/>
                <a:cs typeface="Times New Roman"/>
              </a:rPr>
              <a:t> </a:t>
            </a:r>
            <a:r>
              <a:rPr sz="1100" b="1" spc="96" dirty="0">
                <a:solidFill>
                  <a:srgbClr val="F36B1F"/>
                </a:solidFill>
                <a:latin typeface="Roboto" panose="02000000000000000000" pitchFamily="2" charset="0"/>
                <a:ea typeface="Roboto" panose="02000000000000000000" pitchFamily="2" charset="0"/>
                <a:cs typeface="Times New Roman"/>
              </a:rPr>
              <a:t>AN</a:t>
            </a:r>
            <a:r>
              <a:rPr sz="1100" b="1" spc="0" dirty="0">
                <a:solidFill>
                  <a:srgbClr val="F36B1F"/>
                </a:solidFill>
                <a:latin typeface="Roboto" panose="02000000000000000000" pitchFamily="2" charset="0"/>
                <a:ea typeface="Roboto" panose="02000000000000000000" pitchFamily="2" charset="0"/>
                <a:cs typeface="Times New Roman"/>
              </a:rPr>
              <a:t>D</a:t>
            </a:r>
            <a:r>
              <a:rPr sz="1100" b="1" spc="172" dirty="0">
                <a:solidFill>
                  <a:srgbClr val="F36B1F"/>
                </a:solidFill>
                <a:latin typeface="Roboto" panose="02000000000000000000" pitchFamily="2" charset="0"/>
                <a:ea typeface="Roboto" panose="02000000000000000000" pitchFamily="2" charset="0"/>
                <a:cs typeface="Times New Roman"/>
              </a:rPr>
              <a:t> </a:t>
            </a:r>
            <a:r>
              <a:rPr sz="1100" b="1" spc="96" dirty="0">
                <a:solidFill>
                  <a:srgbClr val="F36B1F"/>
                </a:solidFill>
                <a:latin typeface="Roboto" panose="02000000000000000000" pitchFamily="2" charset="0"/>
                <a:ea typeface="Roboto" panose="02000000000000000000" pitchFamily="2" charset="0"/>
                <a:cs typeface="Times New Roman"/>
              </a:rPr>
              <a:t>FRENC</a:t>
            </a:r>
            <a:r>
              <a:rPr sz="1100" b="1" spc="0" dirty="0">
                <a:solidFill>
                  <a:srgbClr val="F36B1F"/>
                </a:solidFill>
                <a:latin typeface="Roboto" panose="02000000000000000000" pitchFamily="2" charset="0"/>
                <a:ea typeface="Roboto" panose="02000000000000000000" pitchFamily="2" charset="0"/>
                <a:cs typeface="Times New Roman"/>
              </a:rPr>
              <a:t>H </a:t>
            </a:r>
            <a:r>
              <a:rPr sz="1100" b="1" spc="128" dirty="0">
                <a:solidFill>
                  <a:srgbClr val="F36B1F"/>
                </a:solidFill>
                <a:latin typeface="Roboto" panose="02000000000000000000" pitchFamily="2" charset="0"/>
                <a:ea typeface="Roboto" panose="02000000000000000000" pitchFamily="2" charset="0"/>
                <a:cs typeface="Times New Roman"/>
              </a:rPr>
              <a:t> </a:t>
            </a:r>
            <a:r>
              <a:rPr sz="1100" b="1" spc="109" dirty="0">
                <a:solidFill>
                  <a:srgbClr val="F36B1F"/>
                </a:solidFill>
                <a:latin typeface="Roboto" panose="02000000000000000000" pitchFamily="2" charset="0"/>
                <a:ea typeface="Roboto" panose="02000000000000000000" pitchFamily="2" charset="0"/>
                <a:cs typeface="Times New Roman"/>
              </a:rPr>
              <a:t>DOOR</a:t>
            </a:r>
            <a:r>
              <a:rPr sz="1100" b="1" spc="0" dirty="0">
                <a:solidFill>
                  <a:srgbClr val="F36B1F"/>
                </a:solidFill>
                <a:latin typeface="Roboto" panose="02000000000000000000" pitchFamily="2" charset="0"/>
                <a:ea typeface="Roboto" panose="02000000000000000000" pitchFamily="2" charset="0"/>
                <a:cs typeface="Times New Roman"/>
              </a:rPr>
              <a:t>S</a:t>
            </a:r>
            <a:r>
              <a:rPr sz="1100" b="1" spc="-164" dirty="0">
                <a:solidFill>
                  <a:srgbClr val="F36B1F"/>
                </a:solidFill>
                <a:latin typeface="Roboto" panose="02000000000000000000" pitchFamily="2" charset="0"/>
                <a:ea typeface="Roboto" panose="02000000000000000000" pitchFamily="2" charset="0"/>
                <a:cs typeface="Times New Roman"/>
              </a:rPr>
              <a:t> </a:t>
            </a:r>
            <a:r>
              <a:rPr sz="1100" b="1" spc="109" dirty="0">
                <a:solidFill>
                  <a:srgbClr val="F36B1F"/>
                </a:solidFill>
                <a:latin typeface="Roboto" panose="02000000000000000000" pitchFamily="2" charset="0"/>
                <a:ea typeface="Roboto" panose="02000000000000000000" pitchFamily="2" charset="0"/>
                <a:cs typeface="Times New Roman"/>
              </a:rPr>
              <a:t>FUL</a:t>
            </a:r>
            <a:r>
              <a:rPr sz="1100" b="1" spc="0" dirty="0">
                <a:solidFill>
                  <a:srgbClr val="F36B1F"/>
                </a:solidFill>
                <a:latin typeface="Roboto" panose="02000000000000000000" pitchFamily="2" charset="0"/>
                <a:ea typeface="Roboto" panose="02000000000000000000" pitchFamily="2" charset="0"/>
                <a:cs typeface="Times New Roman"/>
              </a:rPr>
              <a:t>L </a:t>
            </a:r>
            <a:r>
              <a:rPr sz="1100" b="1" spc="-89" dirty="0">
                <a:solidFill>
                  <a:srgbClr val="F36B1F"/>
                </a:solidFill>
                <a:latin typeface="Roboto" panose="02000000000000000000" pitchFamily="2" charset="0"/>
                <a:ea typeface="Roboto" panose="02000000000000000000" pitchFamily="2" charset="0"/>
                <a:cs typeface="Times New Roman"/>
              </a:rPr>
              <a:t> </a:t>
            </a:r>
            <a:r>
              <a:rPr sz="1100" b="1" spc="109" dirty="0">
                <a:solidFill>
                  <a:srgbClr val="F36B1F"/>
                </a:solidFill>
                <a:latin typeface="Roboto" panose="02000000000000000000" pitchFamily="2" charset="0"/>
                <a:ea typeface="Roboto" panose="02000000000000000000" pitchFamily="2" charset="0"/>
                <a:cs typeface="Times New Roman"/>
              </a:rPr>
              <a:t>REDECOR</a:t>
            </a:r>
            <a:r>
              <a:rPr sz="1100" b="1" spc="25" dirty="0">
                <a:solidFill>
                  <a:srgbClr val="F36B1F"/>
                </a:solidFill>
                <a:latin typeface="Roboto" panose="02000000000000000000" pitchFamily="2" charset="0"/>
                <a:ea typeface="Roboto" panose="02000000000000000000" pitchFamily="2" charset="0"/>
                <a:cs typeface="Times New Roman"/>
              </a:rPr>
              <a:t>A</a:t>
            </a:r>
            <a:r>
              <a:rPr sz="1100" b="1" spc="109" dirty="0">
                <a:solidFill>
                  <a:srgbClr val="F36B1F"/>
                </a:solidFill>
                <a:latin typeface="Roboto" panose="02000000000000000000" pitchFamily="2" charset="0"/>
                <a:ea typeface="Roboto" panose="02000000000000000000" pitchFamily="2" charset="0"/>
                <a:cs typeface="Times New Roman"/>
              </a:rPr>
              <a:t>TIO</a:t>
            </a:r>
            <a:r>
              <a:rPr sz="1100" b="1" spc="0" dirty="0">
                <a:solidFill>
                  <a:srgbClr val="F36B1F"/>
                </a:solidFill>
                <a:latin typeface="Roboto" panose="02000000000000000000" pitchFamily="2" charset="0"/>
                <a:ea typeface="Roboto" panose="02000000000000000000" pitchFamily="2" charset="0"/>
                <a:cs typeface="Times New Roman"/>
              </a:rPr>
              <a:t>N</a:t>
            </a:r>
            <a:r>
              <a:rPr sz="1100" b="1" spc="-164" dirty="0">
                <a:solidFill>
                  <a:srgbClr val="F36B1F"/>
                </a:solidFill>
                <a:latin typeface="Roboto" panose="02000000000000000000" pitchFamily="2" charset="0"/>
                <a:ea typeface="Roboto" panose="02000000000000000000" pitchFamily="2" charset="0"/>
                <a:cs typeface="Times New Roman"/>
              </a:rPr>
              <a:t> </a:t>
            </a:r>
            <a:endParaRPr sz="1100" b="1" dirty="0">
              <a:solidFill>
                <a:srgbClr val="F36B1F"/>
              </a:solidFill>
              <a:latin typeface="Roboto" panose="02000000000000000000" pitchFamily="2" charset="0"/>
              <a:ea typeface="Roboto" panose="02000000000000000000" pitchFamily="2" charset="0"/>
              <a:cs typeface="Times New Roman"/>
            </a:endParaRPr>
          </a:p>
          <a:p>
            <a:pPr marL="12700" marR="11396">
              <a:lnSpc>
                <a:spcPct val="95825"/>
              </a:lnSpc>
            </a:pPr>
            <a:r>
              <a:rPr sz="1100" b="1" spc="94" dirty="0">
                <a:solidFill>
                  <a:srgbClr val="F36B1F"/>
                </a:solidFill>
                <a:latin typeface="Roboto" panose="02000000000000000000" pitchFamily="2" charset="0"/>
                <a:ea typeface="Roboto" panose="02000000000000000000" pitchFamily="2" charset="0"/>
                <a:cs typeface="Times New Roman"/>
              </a:rPr>
              <a:t>IMPROVE</a:t>
            </a:r>
            <a:r>
              <a:rPr sz="1100" b="1" spc="0" dirty="0">
                <a:solidFill>
                  <a:srgbClr val="F36B1F"/>
                </a:solidFill>
                <a:latin typeface="Roboto" panose="02000000000000000000" pitchFamily="2" charset="0"/>
                <a:ea typeface="Roboto" panose="02000000000000000000" pitchFamily="2" charset="0"/>
                <a:cs typeface="Times New Roman"/>
              </a:rPr>
              <a:t>D </a:t>
            </a:r>
            <a:r>
              <a:rPr sz="1100" b="1" spc="37" dirty="0">
                <a:solidFill>
                  <a:srgbClr val="F36B1F"/>
                </a:solidFill>
                <a:latin typeface="Roboto" panose="02000000000000000000" pitchFamily="2" charset="0"/>
                <a:ea typeface="Roboto" panose="02000000000000000000" pitchFamily="2" charset="0"/>
                <a:cs typeface="Times New Roman"/>
              </a:rPr>
              <a:t> </a:t>
            </a:r>
            <a:r>
              <a:rPr sz="1100" b="1" spc="109" dirty="0">
                <a:solidFill>
                  <a:srgbClr val="F36B1F"/>
                </a:solidFill>
                <a:latin typeface="Roboto" panose="02000000000000000000" pitchFamily="2" charset="0"/>
                <a:ea typeface="Roboto" panose="02000000000000000000" pitchFamily="2" charset="0"/>
                <a:cs typeface="Times New Roman"/>
              </a:rPr>
              <a:t>EP</a:t>
            </a:r>
            <a:r>
              <a:rPr sz="1100" b="1" spc="0" dirty="0">
                <a:solidFill>
                  <a:srgbClr val="F36B1F"/>
                </a:solidFill>
                <a:latin typeface="Roboto" panose="02000000000000000000" pitchFamily="2" charset="0"/>
                <a:ea typeface="Roboto" panose="02000000000000000000" pitchFamily="2" charset="0"/>
                <a:cs typeface="Times New Roman"/>
              </a:rPr>
              <a:t>C</a:t>
            </a:r>
            <a:r>
              <a:rPr sz="1100" b="1" spc="64" dirty="0">
                <a:solidFill>
                  <a:srgbClr val="F36B1F"/>
                </a:solidFill>
                <a:latin typeface="Roboto" panose="02000000000000000000" pitchFamily="2" charset="0"/>
                <a:ea typeface="Roboto" panose="02000000000000000000" pitchFamily="2" charset="0"/>
                <a:cs typeface="Times New Roman"/>
              </a:rPr>
              <a:t> </a:t>
            </a:r>
            <a:r>
              <a:rPr sz="1100" b="1" spc="97" dirty="0">
                <a:solidFill>
                  <a:srgbClr val="F36B1F"/>
                </a:solidFill>
                <a:latin typeface="Roboto" panose="02000000000000000000" pitchFamily="2" charset="0"/>
                <a:ea typeface="Roboto" panose="02000000000000000000" pitchFamily="2" charset="0"/>
                <a:cs typeface="Times New Roman"/>
              </a:rPr>
              <a:t>FRO</a:t>
            </a:r>
            <a:r>
              <a:rPr sz="1100" b="1" spc="0" dirty="0">
                <a:solidFill>
                  <a:srgbClr val="F36B1F"/>
                </a:solidFill>
                <a:latin typeface="Roboto" panose="02000000000000000000" pitchFamily="2" charset="0"/>
                <a:ea typeface="Roboto" panose="02000000000000000000" pitchFamily="2" charset="0"/>
                <a:cs typeface="Times New Roman"/>
              </a:rPr>
              <a:t>M</a:t>
            </a:r>
            <a:r>
              <a:rPr sz="1100" b="1" spc="220" dirty="0">
                <a:solidFill>
                  <a:srgbClr val="F36B1F"/>
                </a:solidFill>
                <a:latin typeface="Roboto" panose="02000000000000000000" pitchFamily="2" charset="0"/>
                <a:ea typeface="Roboto" panose="02000000000000000000" pitchFamily="2" charset="0"/>
                <a:cs typeface="Times New Roman"/>
              </a:rPr>
              <a:t> </a:t>
            </a:r>
            <a:r>
              <a:rPr sz="1100" b="1" spc="0" dirty="0">
                <a:solidFill>
                  <a:srgbClr val="F36B1F"/>
                </a:solidFill>
                <a:latin typeface="Roboto" panose="02000000000000000000" pitchFamily="2" charset="0"/>
                <a:ea typeface="Roboto" panose="02000000000000000000" pitchFamily="2" charset="0"/>
                <a:cs typeface="Times New Roman"/>
              </a:rPr>
              <a:t>E</a:t>
            </a:r>
            <a:r>
              <a:rPr sz="1100" b="1" spc="111" dirty="0">
                <a:solidFill>
                  <a:srgbClr val="F36B1F"/>
                </a:solidFill>
                <a:latin typeface="Roboto" panose="02000000000000000000" pitchFamily="2" charset="0"/>
                <a:ea typeface="Roboto" panose="02000000000000000000" pitchFamily="2" charset="0"/>
                <a:cs typeface="Times New Roman"/>
              </a:rPr>
              <a:t> </a:t>
            </a:r>
            <a:r>
              <a:rPr sz="1100" b="1" spc="0" dirty="0">
                <a:solidFill>
                  <a:srgbClr val="F36B1F"/>
                </a:solidFill>
                <a:latin typeface="Roboto" panose="02000000000000000000" pitchFamily="2" charset="0"/>
                <a:ea typeface="Roboto" panose="02000000000000000000" pitchFamily="2" charset="0"/>
                <a:cs typeface="Times New Roman"/>
              </a:rPr>
              <a:t>T</a:t>
            </a:r>
            <a:r>
              <a:rPr sz="1100" b="1" spc="-200" dirty="0">
                <a:solidFill>
                  <a:srgbClr val="F36B1F"/>
                </a:solidFill>
                <a:latin typeface="Roboto" panose="02000000000000000000" pitchFamily="2" charset="0"/>
                <a:ea typeface="Roboto" panose="02000000000000000000" pitchFamily="2" charset="0"/>
                <a:cs typeface="Times New Roman"/>
              </a:rPr>
              <a:t> </a:t>
            </a:r>
            <a:r>
              <a:rPr sz="1100" b="1" spc="0" dirty="0">
                <a:solidFill>
                  <a:srgbClr val="F36B1F"/>
                </a:solidFill>
                <a:latin typeface="Roboto" panose="02000000000000000000" pitchFamily="2" charset="0"/>
                <a:ea typeface="Roboto" panose="02000000000000000000" pitchFamily="2" charset="0"/>
                <a:cs typeface="Times New Roman"/>
              </a:rPr>
              <a:t>O</a:t>
            </a:r>
            <a:r>
              <a:rPr sz="1100" b="1" spc="57" dirty="0">
                <a:solidFill>
                  <a:srgbClr val="F36B1F"/>
                </a:solidFill>
                <a:latin typeface="Roboto" panose="02000000000000000000" pitchFamily="2" charset="0"/>
                <a:ea typeface="Roboto" panose="02000000000000000000" pitchFamily="2" charset="0"/>
                <a:cs typeface="Times New Roman"/>
              </a:rPr>
              <a:t> </a:t>
            </a:r>
            <a:r>
              <a:rPr sz="1100" b="1" spc="0" dirty="0">
                <a:solidFill>
                  <a:srgbClr val="F36B1F"/>
                </a:solidFill>
                <a:latin typeface="Roboto" panose="02000000000000000000" pitchFamily="2" charset="0"/>
                <a:ea typeface="Roboto" panose="02000000000000000000" pitchFamily="2" charset="0"/>
                <a:cs typeface="Times New Roman"/>
              </a:rPr>
              <a:t>C</a:t>
            </a:r>
            <a:endParaRPr sz="1100" b="1" dirty="0">
              <a:solidFill>
                <a:srgbClr val="F36B1F"/>
              </a:solidFill>
              <a:latin typeface="Roboto" panose="02000000000000000000" pitchFamily="2" charset="0"/>
              <a:ea typeface="Roboto" panose="02000000000000000000" pitchFamily="2" charset="0"/>
              <a:cs typeface="Times New Roman"/>
            </a:endParaRPr>
          </a:p>
        </p:txBody>
      </p:sp>
      <p:sp>
        <p:nvSpPr>
          <p:cNvPr id="2" name="object 2"/>
          <p:cNvSpPr txBox="1"/>
          <p:nvPr/>
        </p:nvSpPr>
        <p:spPr>
          <a:xfrm>
            <a:off x="5312480" y="6223000"/>
            <a:ext cx="4149019" cy="1170940"/>
          </a:xfrm>
          <a:prstGeom prst="rect">
            <a:avLst/>
          </a:prstGeom>
        </p:spPr>
        <p:txBody>
          <a:bodyPr wrap="square" lIns="0" tIns="0" rIns="0" bIns="0" rtlCol="0">
            <a:noAutofit/>
          </a:bodyPr>
          <a:lstStyle/>
          <a:p>
            <a:pPr marL="12700" marR="20954">
              <a:lnSpc>
                <a:spcPts val="1265"/>
              </a:lnSpc>
            </a:pPr>
            <a:r>
              <a:rPr sz="1100" b="1" dirty="0">
                <a:solidFill>
                  <a:srgbClr val="F36B1F"/>
                </a:solidFill>
                <a:latin typeface="Roboto" panose="02000000000000000000" pitchFamily="2" charset="0"/>
                <a:ea typeface="Roboto" panose="02000000000000000000" pitchFamily="2" charset="0"/>
                <a:cs typeface="Times New Roman"/>
              </a:rPr>
              <a:t>V</a:t>
            </a:r>
            <a:r>
              <a:rPr sz="1100" b="1" spc="-200" dirty="0">
                <a:solidFill>
                  <a:srgbClr val="F36B1F"/>
                </a:solidFill>
                <a:latin typeface="Roboto" panose="02000000000000000000" pitchFamily="2" charset="0"/>
                <a:ea typeface="Roboto" panose="02000000000000000000" pitchFamily="2" charset="0"/>
                <a:cs typeface="Times New Roman"/>
              </a:rPr>
              <a:t> </a:t>
            </a:r>
            <a:r>
              <a:rPr sz="1100" b="1" spc="109" dirty="0">
                <a:solidFill>
                  <a:srgbClr val="F36B1F"/>
                </a:solidFill>
                <a:latin typeface="Roboto" panose="02000000000000000000" pitchFamily="2" charset="0"/>
                <a:ea typeface="Roboto" panose="02000000000000000000" pitchFamily="2" charset="0"/>
                <a:cs typeface="Times New Roman"/>
              </a:rPr>
              <a:t>A</a:t>
            </a:r>
            <a:r>
              <a:rPr sz="1100" b="1" spc="50" dirty="0">
                <a:solidFill>
                  <a:srgbClr val="F36B1F"/>
                </a:solidFill>
                <a:latin typeface="Roboto" panose="02000000000000000000" pitchFamily="2" charset="0"/>
                <a:ea typeface="Roboto" panose="02000000000000000000" pitchFamily="2" charset="0"/>
                <a:cs typeface="Times New Roman"/>
              </a:rPr>
              <a:t>L</a:t>
            </a:r>
            <a:r>
              <a:rPr sz="1100" b="1" spc="0" dirty="0">
                <a:solidFill>
                  <a:srgbClr val="F36B1F"/>
                </a:solidFill>
                <a:latin typeface="Roboto" panose="02000000000000000000" pitchFamily="2" charset="0"/>
                <a:ea typeface="Roboto" panose="02000000000000000000" pitchFamily="2" charset="0"/>
                <a:cs typeface="Times New Roman"/>
              </a:rPr>
              <a:t>U</a:t>
            </a:r>
            <a:r>
              <a:rPr sz="1100" b="1" spc="-189" dirty="0">
                <a:solidFill>
                  <a:srgbClr val="F36B1F"/>
                </a:solidFill>
                <a:latin typeface="Roboto" panose="02000000000000000000" pitchFamily="2" charset="0"/>
                <a:ea typeface="Roboto" panose="02000000000000000000" pitchFamily="2" charset="0"/>
                <a:cs typeface="Times New Roman"/>
              </a:rPr>
              <a:t> </a:t>
            </a:r>
            <a:r>
              <a:rPr sz="1100" b="1" spc="25" dirty="0">
                <a:solidFill>
                  <a:srgbClr val="F36B1F"/>
                </a:solidFill>
                <a:latin typeface="Roboto" panose="02000000000000000000" pitchFamily="2" charset="0"/>
                <a:ea typeface="Roboto" panose="02000000000000000000" pitchFamily="2" charset="0"/>
                <a:cs typeface="Times New Roman"/>
              </a:rPr>
              <a:t>A</a:t>
            </a:r>
            <a:r>
              <a:rPr sz="1100" b="1" spc="109" dirty="0">
                <a:solidFill>
                  <a:srgbClr val="F36B1F"/>
                </a:solidFill>
                <a:latin typeface="Roboto" panose="02000000000000000000" pitchFamily="2" charset="0"/>
                <a:ea typeface="Roboto" panose="02000000000000000000" pitchFamily="2" charset="0"/>
                <a:cs typeface="Times New Roman"/>
              </a:rPr>
              <a:t>TIO</a:t>
            </a:r>
            <a:r>
              <a:rPr sz="1100" b="1" spc="0" dirty="0">
                <a:solidFill>
                  <a:srgbClr val="F36B1F"/>
                </a:solidFill>
                <a:latin typeface="Roboto" panose="02000000000000000000" pitchFamily="2" charset="0"/>
                <a:ea typeface="Roboto" panose="02000000000000000000" pitchFamily="2" charset="0"/>
                <a:cs typeface="Times New Roman"/>
              </a:rPr>
              <a:t>N </a:t>
            </a:r>
            <a:r>
              <a:rPr sz="1100" b="1" spc="-89" dirty="0">
                <a:solidFill>
                  <a:srgbClr val="F36B1F"/>
                </a:solidFill>
                <a:latin typeface="Roboto" panose="02000000000000000000" pitchFamily="2" charset="0"/>
                <a:ea typeface="Roboto" panose="02000000000000000000" pitchFamily="2" charset="0"/>
                <a:cs typeface="Times New Roman"/>
              </a:rPr>
              <a:t> </a:t>
            </a:r>
            <a:r>
              <a:rPr sz="1100" b="1" spc="109" dirty="0">
                <a:solidFill>
                  <a:srgbClr val="F36B1F"/>
                </a:solidFill>
                <a:latin typeface="Roboto" panose="02000000000000000000" pitchFamily="2" charset="0"/>
                <a:ea typeface="Roboto" panose="02000000000000000000" pitchFamily="2" charset="0"/>
                <a:cs typeface="Times New Roman"/>
              </a:rPr>
              <a:t>PR</a:t>
            </a:r>
            <a:r>
              <a:rPr sz="1100" b="1" spc="0" dirty="0">
                <a:solidFill>
                  <a:srgbClr val="F36B1F"/>
                </a:solidFill>
                <a:latin typeface="Roboto" panose="02000000000000000000" pitchFamily="2" charset="0"/>
                <a:ea typeface="Roboto" panose="02000000000000000000" pitchFamily="2" charset="0"/>
                <a:cs typeface="Times New Roman"/>
              </a:rPr>
              <a:t>E </a:t>
            </a:r>
            <a:r>
              <a:rPr sz="1100" b="1" spc="-89" dirty="0">
                <a:solidFill>
                  <a:srgbClr val="F36B1F"/>
                </a:solidFill>
                <a:latin typeface="Roboto" panose="02000000000000000000" pitchFamily="2" charset="0"/>
                <a:ea typeface="Roboto" panose="02000000000000000000" pitchFamily="2" charset="0"/>
                <a:cs typeface="Times New Roman"/>
              </a:rPr>
              <a:t> </a:t>
            </a:r>
            <a:r>
              <a:rPr sz="1100" b="1" spc="109" dirty="0">
                <a:solidFill>
                  <a:srgbClr val="F36B1F"/>
                </a:solidFill>
                <a:latin typeface="Roboto" panose="02000000000000000000" pitchFamily="2" charset="0"/>
                <a:ea typeface="Roboto" panose="02000000000000000000" pitchFamily="2" charset="0"/>
                <a:cs typeface="Times New Roman"/>
              </a:rPr>
              <a:t>REFURB</a:t>
            </a:r>
            <a:r>
              <a:rPr sz="1100" b="1" spc="0" dirty="0">
                <a:solidFill>
                  <a:srgbClr val="F36B1F"/>
                </a:solidFill>
                <a:latin typeface="Roboto" panose="02000000000000000000" pitchFamily="2" charset="0"/>
                <a:ea typeface="Roboto" panose="02000000000000000000" pitchFamily="2" charset="0"/>
                <a:cs typeface="Times New Roman"/>
              </a:rPr>
              <a:t>: </a:t>
            </a:r>
            <a:r>
              <a:rPr sz="1100" b="1" spc="-89" dirty="0">
                <a:solidFill>
                  <a:srgbClr val="F36B1F"/>
                </a:solidFill>
                <a:latin typeface="Roboto" panose="02000000000000000000" pitchFamily="2" charset="0"/>
                <a:ea typeface="Roboto" panose="02000000000000000000" pitchFamily="2" charset="0"/>
                <a:cs typeface="Times New Roman"/>
              </a:rPr>
              <a:t> </a:t>
            </a:r>
            <a:r>
              <a:rPr sz="1100" b="1" spc="109" dirty="0">
                <a:solidFill>
                  <a:srgbClr val="F36B1F"/>
                </a:solidFill>
                <a:latin typeface="Roboto" panose="02000000000000000000" pitchFamily="2" charset="0"/>
                <a:ea typeface="Roboto" panose="02000000000000000000" pitchFamily="2" charset="0"/>
                <a:cs typeface="Times New Roman"/>
              </a:rPr>
              <a:t>£120,00</a:t>
            </a:r>
            <a:r>
              <a:rPr sz="1100" b="1" spc="0" dirty="0">
                <a:solidFill>
                  <a:srgbClr val="F36B1F"/>
                </a:solidFill>
                <a:latin typeface="Roboto" panose="02000000000000000000" pitchFamily="2" charset="0"/>
                <a:ea typeface="Roboto" panose="02000000000000000000" pitchFamily="2" charset="0"/>
                <a:cs typeface="Times New Roman"/>
              </a:rPr>
              <a:t>0</a:t>
            </a:r>
            <a:r>
              <a:rPr sz="1100" b="1" spc="-164" dirty="0">
                <a:solidFill>
                  <a:srgbClr val="F36B1F"/>
                </a:solidFill>
                <a:latin typeface="Roboto" panose="02000000000000000000" pitchFamily="2" charset="0"/>
                <a:ea typeface="Roboto" panose="02000000000000000000" pitchFamily="2" charset="0"/>
                <a:cs typeface="Times New Roman"/>
              </a:rPr>
              <a:t> </a:t>
            </a:r>
            <a:endParaRPr sz="1100" b="1" dirty="0">
              <a:solidFill>
                <a:srgbClr val="F36B1F"/>
              </a:solidFill>
              <a:latin typeface="Roboto" panose="02000000000000000000" pitchFamily="2" charset="0"/>
              <a:ea typeface="Roboto" panose="02000000000000000000" pitchFamily="2" charset="0"/>
              <a:cs typeface="Times New Roman"/>
            </a:endParaRPr>
          </a:p>
          <a:p>
            <a:pPr marL="12700" marR="20954">
              <a:lnSpc>
                <a:spcPct val="100000"/>
              </a:lnSpc>
              <a:spcBef>
                <a:spcPts val="55"/>
              </a:spcBef>
            </a:pPr>
            <a:r>
              <a:rPr sz="1100" b="1" spc="109" dirty="0">
                <a:solidFill>
                  <a:srgbClr val="F36B1F"/>
                </a:solidFill>
                <a:latin typeface="Roboto" panose="02000000000000000000" pitchFamily="2" charset="0"/>
                <a:ea typeface="Roboto" panose="02000000000000000000" pitchFamily="2" charset="0"/>
                <a:cs typeface="Times New Roman"/>
              </a:rPr>
              <a:t>PURCHAS</a:t>
            </a:r>
            <a:r>
              <a:rPr sz="1100" b="1" spc="0" dirty="0">
                <a:solidFill>
                  <a:srgbClr val="F36B1F"/>
                </a:solidFill>
                <a:latin typeface="Roboto" panose="02000000000000000000" pitchFamily="2" charset="0"/>
                <a:ea typeface="Roboto" panose="02000000000000000000" pitchFamily="2" charset="0"/>
                <a:cs typeface="Times New Roman"/>
              </a:rPr>
              <a:t>E </a:t>
            </a:r>
            <a:r>
              <a:rPr sz="1100" b="1" spc="-89" dirty="0">
                <a:solidFill>
                  <a:srgbClr val="F36B1F"/>
                </a:solidFill>
                <a:latin typeface="Roboto" panose="02000000000000000000" pitchFamily="2" charset="0"/>
                <a:ea typeface="Roboto" panose="02000000000000000000" pitchFamily="2" charset="0"/>
                <a:cs typeface="Times New Roman"/>
              </a:rPr>
              <a:t> </a:t>
            </a:r>
            <a:r>
              <a:rPr sz="1100" b="1" spc="109" dirty="0">
                <a:solidFill>
                  <a:srgbClr val="F36B1F"/>
                </a:solidFill>
                <a:latin typeface="Roboto" panose="02000000000000000000" pitchFamily="2" charset="0"/>
                <a:ea typeface="Roboto" panose="02000000000000000000" pitchFamily="2" charset="0"/>
                <a:cs typeface="Times New Roman"/>
              </a:rPr>
              <a:t>PRICE</a:t>
            </a:r>
            <a:r>
              <a:rPr sz="1100" b="1" spc="0" dirty="0">
                <a:solidFill>
                  <a:srgbClr val="F36B1F"/>
                </a:solidFill>
                <a:latin typeface="Roboto" panose="02000000000000000000" pitchFamily="2" charset="0"/>
                <a:ea typeface="Roboto" panose="02000000000000000000" pitchFamily="2" charset="0"/>
                <a:cs typeface="Times New Roman"/>
              </a:rPr>
              <a:t>: </a:t>
            </a:r>
            <a:r>
              <a:rPr sz="1100" b="1" spc="-89" dirty="0">
                <a:solidFill>
                  <a:srgbClr val="F36B1F"/>
                </a:solidFill>
                <a:latin typeface="Roboto" panose="02000000000000000000" pitchFamily="2" charset="0"/>
                <a:ea typeface="Roboto" panose="02000000000000000000" pitchFamily="2" charset="0"/>
                <a:cs typeface="Times New Roman"/>
              </a:rPr>
              <a:t> </a:t>
            </a:r>
            <a:r>
              <a:rPr sz="1100" b="1" spc="109" dirty="0">
                <a:solidFill>
                  <a:srgbClr val="F36B1F"/>
                </a:solidFill>
                <a:latin typeface="Roboto" panose="02000000000000000000" pitchFamily="2" charset="0"/>
                <a:ea typeface="Roboto" panose="02000000000000000000" pitchFamily="2" charset="0"/>
                <a:cs typeface="Times New Roman"/>
              </a:rPr>
              <a:t>£112,00</a:t>
            </a:r>
            <a:r>
              <a:rPr sz="1100" b="1" spc="0" dirty="0">
                <a:solidFill>
                  <a:srgbClr val="F36B1F"/>
                </a:solidFill>
                <a:latin typeface="Roboto" panose="02000000000000000000" pitchFamily="2" charset="0"/>
                <a:ea typeface="Roboto" panose="02000000000000000000" pitchFamily="2" charset="0"/>
                <a:cs typeface="Times New Roman"/>
              </a:rPr>
              <a:t>0</a:t>
            </a:r>
            <a:r>
              <a:rPr sz="1100" b="1" spc="-164" dirty="0">
                <a:solidFill>
                  <a:srgbClr val="F36B1F"/>
                </a:solidFill>
                <a:latin typeface="Roboto" panose="02000000000000000000" pitchFamily="2" charset="0"/>
                <a:ea typeface="Roboto" panose="02000000000000000000" pitchFamily="2" charset="0"/>
                <a:cs typeface="Times New Roman"/>
              </a:rPr>
              <a:t> </a:t>
            </a:r>
            <a:endParaRPr sz="1100" b="1" dirty="0">
              <a:solidFill>
                <a:srgbClr val="F36B1F"/>
              </a:solidFill>
              <a:latin typeface="Roboto" panose="02000000000000000000" pitchFamily="2" charset="0"/>
              <a:ea typeface="Roboto" panose="02000000000000000000" pitchFamily="2" charset="0"/>
              <a:cs typeface="Times New Roman"/>
            </a:endParaRPr>
          </a:p>
          <a:p>
            <a:pPr marL="12700" marR="437040">
              <a:lnSpc>
                <a:spcPct val="100041"/>
              </a:lnSpc>
              <a:spcBef>
                <a:spcPts val="55"/>
              </a:spcBef>
            </a:pPr>
            <a:r>
              <a:rPr sz="1100" b="1" spc="95" dirty="0">
                <a:solidFill>
                  <a:srgbClr val="F36B1F"/>
                </a:solidFill>
                <a:latin typeface="Roboto" panose="02000000000000000000" pitchFamily="2" charset="0"/>
                <a:ea typeface="Roboto" panose="02000000000000000000" pitchFamily="2" charset="0"/>
                <a:cs typeface="Times New Roman"/>
              </a:rPr>
              <a:t>REN</a:t>
            </a:r>
            <a:r>
              <a:rPr sz="1100" b="1" spc="21" dirty="0">
                <a:solidFill>
                  <a:srgbClr val="F36B1F"/>
                </a:solidFill>
                <a:latin typeface="Roboto" panose="02000000000000000000" pitchFamily="2" charset="0"/>
                <a:ea typeface="Roboto" panose="02000000000000000000" pitchFamily="2" charset="0"/>
                <a:cs typeface="Times New Roman"/>
              </a:rPr>
              <a:t>T</a:t>
            </a:r>
            <a:r>
              <a:rPr sz="1100" b="1" spc="95" dirty="0">
                <a:solidFill>
                  <a:srgbClr val="F36B1F"/>
                </a:solidFill>
                <a:latin typeface="Roboto" panose="02000000000000000000" pitchFamily="2" charset="0"/>
                <a:ea typeface="Roboto" panose="02000000000000000000" pitchFamily="2" charset="0"/>
                <a:cs typeface="Times New Roman"/>
              </a:rPr>
              <a:t>A</a:t>
            </a:r>
            <a:r>
              <a:rPr sz="1100" b="1" spc="0" dirty="0">
                <a:solidFill>
                  <a:srgbClr val="F36B1F"/>
                </a:solidFill>
                <a:latin typeface="Roboto" panose="02000000000000000000" pitchFamily="2" charset="0"/>
                <a:ea typeface="Roboto" panose="02000000000000000000" pitchFamily="2" charset="0"/>
                <a:cs typeface="Times New Roman"/>
              </a:rPr>
              <a:t>L</a:t>
            </a:r>
            <a:r>
              <a:rPr sz="1100" b="1" spc="222" dirty="0">
                <a:solidFill>
                  <a:srgbClr val="F36B1F"/>
                </a:solidFill>
                <a:latin typeface="Roboto" panose="02000000000000000000" pitchFamily="2" charset="0"/>
                <a:ea typeface="Roboto" panose="02000000000000000000" pitchFamily="2" charset="0"/>
                <a:cs typeface="Times New Roman"/>
              </a:rPr>
              <a:t> </a:t>
            </a:r>
            <a:r>
              <a:rPr sz="1100" b="1" spc="0" dirty="0">
                <a:solidFill>
                  <a:srgbClr val="F36B1F"/>
                </a:solidFill>
                <a:latin typeface="Roboto" panose="02000000000000000000" pitchFamily="2" charset="0"/>
                <a:ea typeface="Roboto" panose="02000000000000000000" pitchFamily="2" charset="0"/>
                <a:cs typeface="Times New Roman"/>
              </a:rPr>
              <a:t>V</a:t>
            </a:r>
            <a:r>
              <a:rPr sz="1100" b="1" spc="-200" dirty="0">
                <a:solidFill>
                  <a:srgbClr val="F36B1F"/>
                </a:solidFill>
                <a:latin typeface="Roboto" panose="02000000000000000000" pitchFamily="2" charset="0"/>
                <a:ea typeface="Roboto" panose="02000000000000000000" pitchFamily="2" charset="0"/>
                <a:cs typeface="Times New Roman"/>
              </a:rPr>
              <a:t> </a:t>
            </a:r>
            <a:r>
              <a:rPr sz="1100" b="1" spc="109" dirty="0">
                <a:solidFill>
                  <a:srgbClr val="F36B1F"/>
                </a:solidFill>
                <a:latin typeface="Roboto" panose="02000000000000000000" pitchFamily="2" charset="0"/>
                <a:ea typeface="Roboto" panose="02000000000000000000" pitchFamily="2" charset="0"/>
                <a:cs typeface="Times New Roman"/>
              </a:rPr>
              <a:t>A</a:t>
            </a:r>
            <a:r>
              <a:rPr sz="1100" b="1" spc="50" dirty="0">
                <a:solidFill>
                  <a:srgbClr val="F36B1F"/>
                </a:solidFill>
                <a:latin typeface="Roboto" panose="02000000000000000000" pitchFamily="2" charset="0"/>
                <a:ea typeface="Roboto" panose="02000000000000000000" pitchFamily="2" charset="0"/>
                <a:cs typeface="Times New Roman"/>
              </a:rPr>
              <a:t>L</a:t>
            </a:r>
            <a:r>
              <a:rPr sz="1100" b="1" spc="0" dirty="0">
                <a:solidFill>
                  <a:srgbClr val="F36B1F"/>
                </a:solidFill>
                <a:latin typeface="Roboto" panose="02000000000000000000" pitchFamily="2" charset="0"/>
                <a:ea typeface="Roboto" panose="02000000000000000000" pitchFamily="2" charset="0"/>
                <a:cs typeface="Times New Roman"/>
              </a:rPr>
              <a:t>U</a:t>
            </a:r>
            <a:r>
              <a:rPr sz="1100" b="1" spc="-189" dirty="0">
                <a:solidFill>
                  <a:srgbClr val="F36B1F"/>
                </a:solidFill>
                <a:latin typeface="Roboto" panose="02000000000000000000" pitchFamily="2" charset="0"/>
                <a:ea typeface="Roboto" panose="02000000000000000000" pitchFamily="2" charset="0"/>
                <a:cs typeface="Times New Roman"/>
              </a:rPr>
              <a:t> </a:t>
            </a:r>
            <a:r>
              <a:rPr sz="1100" b="1" spc="20" dirty="0">
                <a:solidFill>
                  <a:srgbClr val="F36B1F"/>
                </a:solidFill>
                <a:latin typeface="Roboto" panose="02000000000000000000" pitchFamily="2" charset="0"/>
                <a:ea typeface="Roboto" panose="02000000000000000000" pitchFamily="2" charset="0"/>
                <a:cs typeface="Times New Roman"/>
              </a:rPr>
              <a:t>A</a:t>
            </a:r>
            <a:r>
              <a:rPr sz="1100" b="1" spc="91" dirty="0">
                <a:solidFill>
                  <a:srgbClr val="F36B1F"/>
                </a:solidFill>
                <a:latin typeface="Roboto" panose="02000000000000000000" pitchFamily="2" charset="0"/>
                <a:ea typeface="Roboto" panose="02000000000000000000" pitchFamily="2" charset="0"/>
                <a:cs typeface="Times New Roman"/>
              </a:rPr>
              <a:t>TIO</a:t>
            </a:r>
            <a:r>
              <a:rPr sz="1100" b="1" spc="0" dirty="0">
                <a:solidFill>
                  <a:srgbClr val="F36B1F"/>
                </a:solidFill>
                <a:latin typeface="Roboto" panose="02000000000000000000" pitchFamily="2" charset="0"/>
                <a:ea typeface="Roboto" panose="02000000000000000000" pitchFamily="2" charset="0"/>
                <a:cs typeface="Times New Roman"/>
              </a:rPr>
              <a:t>N </a:t>
            </a:r>
            <a:r>
              <a:rPr sz="1100" b="1" spc="32" dirty="0">
                <a:solidFill>
                  <a:srgbClr val="F36B1F"/>
                </a:solidFill>
                <a:latin typeface="Roboto" panose="02000000000000000000" pitchFamily="2" charset="0"/>
                <a:ea typeface="Roboto" panose="02000000000000000000" pitchFamily="2" charset="0"/>
                <a:cs typeface="Times New Roman"/>
              </a:rPr>
              <a:t> </a:t>
            </a:r>
            <a:r>
              <a:rPr sz="1100" b="1" spc="109" dirty="0">
                <a:solidFill>
                  <a:srgbClr val="F36B1F"/>
                </a:solidFill>
                <a:latin typeface="Roboto" panose="02000000000000000000" pitchFamily="2" charset="0"/>
                <a:ea typeface="Roboto" panose="02000000000000000000" pitchFamily="2" charset="0"/>
                <a:cs typeface="Times New Roman"/>
              </a:rPr>
              <a:t>PR</a:t>
            </a:r>
            <a:r>
              <a:rPr sz="1100" b="1" spc="0" dirty="0">
                <a:solidFill>
                  <a:srgbClr val="F36B1F"/>
                </a:solidFill>
                <a:latin typeface="Roboto" panose="02000000000000000000" pitchFamily="2" charset="0"/>
                <a:ea typeface="Roboto" panose="02000000000000000000" pitchFamily="2" charset="0"/>
                <a:cs typeface="Times New Roman"/>
              </a:rPr>
              <a:t>E</a:t>
            </a:r>
            <a:r>
              <a:rPr sz="1100" b="1" spc="64" dirty="0">
                <a:solidFill>
                  <a:srgbClr val="F36B1F"/>
                </a:solidFill>
                <a:latin typeface="Roboto" panose="02000000000000000000" pitchFamily="2" charset="0"/>
                <a:ea typeface="Roboto" panose="02000000000000000000" pitchFamily="2" charset="0"/>
                <a:cs typeface="Times New Roman"/>
              </a:rPr>
              <a:t> </a:t>
            </a:r>
            <a:r>
              <a:rPr sz="1100" b="1" spc="98" dirty="0">
                <a:solidFill>
                  <a:srgbClr val="F36B1F"/>
                </a:solidFill>
                <a:latin typeface="Roboto" panose="02000000000000000000" pitchFamily="2" charset="0"/>
                <a:ea typeface="Roboto" panose="02000000000000000000" pitchFamily="2" charset="0"/>
                <a:cs typeface="Times New Roman"/>
              </a:rPr>
              <a:t>REFURB</a:t>
            </a:r>
            <a:r>
              <a:rPr sz="1100" b="1" spc="0" dirty="0">
                <a:solidFill>
                  <a:srgbClr val="F36B1F"/>
                </a:solidFill>
                <a:latin typeface="Roboto" panose="02000000000000000000" pitchFamily="2" charset="0"/>
                <a:ea typeface="Roboto" panose="02000000000000000000" pitchFamily="2" charset="0"/>
                <a:cs typeface="Times New Roman"/>
              </a:rPr>
              <a:t>:</a:t>
            </a:r>
            <a:r>
              <a:rPr sz="1100" b="1" spc="232" dirty="0">
                <a:solidFill>
                  <a:srgbClr val="F36B1F"/>
                </a:solidFill>
                <a:latin typeface="Roboto" panose="02000000000000000000" pitchFamily="2" charset="0"/>
                <a:ea typeface="Roboto" panose="02000000000000000000" pitchFamily="2" charset="0"/>
                <a:cs typeface="Times New Roman"/>
              </a:rPr>
              <a:t> </a:t>
            </a:r>
            <a:r>
              <a:rPr sz="1100" b="1" spc="109" dirty="0">
                <a:solidFill>
                  <a:srgbClr val="F36B1F"/>
                </a:solidFill>
                <a:latin typeface="Roboto" panose="02000000000000000000" pitchFamily="2" charset="0"/>
                <a:ea typeface="Roboto" panose="02000000000000000000" pitchFamily="2" charset="0"/>
                <a:cs typeface="Times New Roman"/>
              </a:rPr>
              <a:t>£60</a:t>
            </a:r>
            <a:r>
              <a:rPr sz="1100" b="1" spc="0" dirty="0">
                <a:solidFill>
                  <a:srgbClr val="F36B1F"/>
                </a:solidFill>
                <a:latin typeface="Roboto" panose="02000000000000000000" pitchFamily="2" charset="0"/>
                <a:ea typeface="Roboto" panose="02000000000000000000" pitchFamily="2" charset="0"/>
                <a:cs typeface="Times New Roman"/>
              </a:rPr>
              <a:t>0</a:t>
            </a:r>
            <a:r>
              <a:rPr sz="1100" b="1" spc="75" dirty="0">
                <a:solidFill>
                  <a:srgbClr val="F36B1F"/>
                </a:solidFill>
                <a:latin typeface="Roboto" panose="02000000000000000000" pitchFamily="2" charset="0"/>
                <a:ea typeface="Roboto" panose="02000000000000000000" pitchFamily="2" charset="0"/>
                <a:cs typeface="Times New Roman"/>
              </a:rPr>
              <a:t> </a:t>
            </a:r>
            <a:r>
              <a:rPr sz="1100" b="1" spc="109" dirty="0">
                <a:solidFill>
                  <a:srgbClr val="F36B1F"/>
                </a:solidFill>
                <a:latin typeface="Roboto" panose="02000000000000000000" pitchFamily="2" charset="0"/>
                <a:ea typeface="Roboto" panose="02000000000000000000" pitchFamily="2" charset="0"/>
                <a:cs typeface="Times New Roman"/>
              </a:rPr>
              <a:t>P</a:t>
            </a:r>
            <a:r>
              <a:rPr sz="1100" b="1" spc="0" dirty="0">
                <a:solidFill>
                  <a:srgbClr val="F36B1F"/>
                </a:solidFill>
                <a:latin typeface="Roboto" panose="02000000000000000000" pitchFamily="2" charset="0"/>
                <a:ea typeface="Roboto" panose="02000000000000000000" pitchFamily="2" charset="0"/>
                <a:cs typeface="Times New Roman"/>
              </a:rPr>
              <a:t>M</a:t>
            </a:r>
            <a:r>
              <a:rPr sz="1100" b="1" spc="-164" dirty="0">
                <a:solidFill>
                  <a:srgbClr val="F36B1F"/>
                </a:solidFill>
                <a:latin typeface="Roboto" panose="02000000000000000000" pitchFamily="2" charset="0"/>
                <a:ea typeface="Roboto" panose="02000000000000000000" pitchFamily="2" charset="0"/>
                <a:cs typeface="Times New Roman"/>
              </a:rPr>
              <a:t> </a:t>
            </a:r>
            <a:r>
              <a:rPr sz="1100" b="1" spc="109" dirty="0">
                <a:solidFill>
                  <a:srgbClr val="F36B1F"/>
                </a:solidFill>
                <a:latin typeface="Roboto" panose="02000000000000000000" pitchFamily="2" charset="0"/>
                <a:ea typeface="Roboto" panose="02000000000000000000" pitchFamily="2" charset="0"/>
                <a:cs typeface="Times New Roman"/>
              </a:rPr>
              <a:t>REFUR</a:t>
            </a:r>
            <a:r>
              <a:rPr sz="1100" b="1" spc="0" dirty="0">
                <a:solidFill>
                  <a:srgbClr val="F36B1F"/>
                </a:solidFill>
                <a:latin typeface="Roboto" panose="02000000000000000000" pitchFamily="2" charset="0"/>
                <a:ea typeface="Roboto" panose="02000000000000000000" pitchFamily="2" charset="0"/>
                <a:cs typeface="Times New Roman"/>
              </a:rPr>
              <a:t>B </a:t>
            </a:r>
            <a:r>
              <a:rPr sz="1100" b="1" spc="-89" dirty="0">
                <a:solidFill>
                  <a:srgbClr val="F36B1F"/>
                </a:solidFill>
                <a:latin typeface="Roboto" panose="02000000000000000000" pitchFamily="2" charset="0"/>
                <a:ea typeface="Roboto" panose="02000000000000000000" pitchFamily="2" charset="0"/>
                <a:cs typeface="Times New Roman"/>
              </a:rPr>
              <a:t> </a:t>
            </a:r>
            <a:r>
              <a:rPr sz="1100" b="1" spc="109" dirty="0">
                <a:solidFill>
                  <a:srgbClr val="F36B1F"/>
                </a:solidFill>
                <a:latin typeface="Roboto" panose="02000000000000000000" pitchFamily="2" charset="0"/>
                <a:ea typeface="Roboto" panose="02000000000000000000" pitchFamily="2" charset="0"/>
                <a:cs typeface="Times New Roman"/>
              </a:rPr>
              <a:t>SPEND</a:t>
            </a:r>
            <a:r>
              <a:rPr sz="1100" b="1" spc="0" dirty="0">
                <a:solidFill>
                  <a:srgbClr val="F36B1F"/>
                </a:solidFill>
                <a:latin typeface="Roboto" panose="02000000000000000000" pitchFamily="2" charset="0"/>
                <a:ea typeface="Roboto" panose="02000000000000000000" pitchFamily="2" charset="0"/>
                <a:cs typeface="Times New Roman"/>
              </a:rPr>
              <a:t>: </a:t>
            </a:r>
            <a:r>
              <a:rPr sz="1100" b="1" spc="-89" dirty="0">
                <a:solidFill>
                  <a:srgbClr val="F36B1F"/>
                </a:solidFill>
                <a:latin typeface="Roboto" panose="02000000000000000000" pitchFamily="2" charset="0"/>
                <a:ea typeface="Roboto" panose="02000000000000000000" pitchFamily="2" charset="0"/>
                <a:cs typeface="Times New Roman"/>
              </a:rPr>
              <a:t> </a:t>
            </a:r>
            <a:r>
              <a:rPr sz="1100" b="1" spc="109" dirty="0">
                <a:solidFill>
                  <a:srgbClr val="F36B1F"/>
                </a:solidFill>
                <a:latin typeface="Roboto" panose="02000000000000000000" pitchFamily="2" charset="0"/>
                <a:ea typeface="Roboto" panose="02000000000000000000" pitchFamily="2" charset="0"/>
                <a:cs typeface="Times New Roman"/>
              </a:rPr>
              <a:t>£44,50</a:t>
            </a:r>
            <a:r>
              <a:rPr sz="1100" b="1" spc="0" dirty="0">
                <a:solidFill>
                  <a:srgbClr val="F36B1F"/>
                </a:solidFill>
                <a:latin typeface="Roboto" panose="02000000000000000000" pitchFamily="2" charset="0"/>
                <a:ea typeface="Roboto" panose="02000000000000000000" pitchFamily="2" charset="0"/>
                <a:cs typeface="Times New Roman"/>
              </a:rPr>
              <a:t>0</a:t>
            </a:r>
            <a:r>
              <a:rPr sz="1100" b="1" spc="-164" dirty="0">
                <a:solidFill>
                  <a:srgbClr val="F36B1F"/>
                </a:solidFill>
                <a:latin typeface="Roboto" panose="02000000000000000000" pitchFamily="2" charset="0"/>
                <a:ea typeface="Roboto" panose="02000000000000000000" pitchFamily="2" charset="0"/>
                <a:cs typeface="Times New Roman"/>
              </a:rPr>
              <a:t> </a:t>
            </a:r>
            <a:endParaRPr sz="1100" b="1" dirty="0">
              <a:solidFill>
                <a:srgbClr val="F36B1F"/>
              </a:solidFill>
              <a:latin typeface="Roboto" panose="02000000000000000000" pitchFamily="2" charset="0"/>
              <a:ea typeface="Roboto" panose="02000000000000000000" pitchFamily="2" charset="0"/>
              <a:cs typeface="Times New Roman"/>
            </a:endParaRPr>
          </a:p>
          <a:p>
            <a:pPr marL="12700" marR="20954">
              <a:lnSpc>
                <a:spcPct val="100000"/>
              </a:lnSpc>
            </a:pPr>
            <a:r>
              <a:rPr sz="1100" b="1" dirty="0">
                <a:solidFill>
                  <a:srgbClr val="F36B1F"/>
                </a:solidFill>
                <a:latin typeface="Roboto" panose="02000000000000000000" pitchFamily="2" charset="0"/>
                <a:ea typeface="Roboto" panose="02000000000000000000" pitchFamily="2" charset="0"/>
                <a:cs typeface="Times New Roman"/>
              </a:rPr>
              <a:t>V</a:t>
            </a:r>
            <a:r>
              <a:rPr sz="1100" b="1" spc="-200" dirty="0">
                <a:solidFill>
                  <a:srgbClr val="F36B1F"/>
                </a:solidFill>
                <a:latin typeface="Roboto" panose="02000000000000000000" pitchFamily="2" charset="0"/>
                <a:ea typeface="Roboto" panose="02000000000000000000" pitchFamily="2" charset="0"/>
                <a:cs typeface="Times New Roman"/>
              </a:rPr>
              <a:t> </a:t>
            </a:r>
            <a:r>
              <a:rPr sz="1100" b="1" spc="109" dirty="0">
                <a:solidFill>
                  <a:srgbClr val="F36B1F"/>
                </a:solidFill>
                <a:latin typeface="Roboto" panose="02000000000000000000" pitchFamily="2" charset="0"/>
                <a:ea typeface="Roboto" panose="02000000000000000000" pitchFamily="2" charset="0"/>
                <a:cs typeface="Times New Roman"/>
              </a:rPr>
              <a:t>A</a:t>
            </a:r>
            <a:r>
              <a:rPr sz="1100" b="1" spc="50" dirty="0">
                <a:solidFill>
                  <a:srgbClr val="F36B1F"/>
                </a:solidFill>
                <a:latin typeface="Roboto" panose="02000000000000000000" pitchFamily="2" charset="0"/>
                <a:ea typeface="Roboto" panose="02000000000000000000" pitchFamily="2" charset="0"/>
                <a:cs typeface="Times New Roman"/>
              </a:rPr>
              <a:t>L</a:t>
            </a:r>
            <a:r>
              <a:rPr sz="1100" b="1" spc="0" dirty="0">
                <a:solidFill>
                  <a:srgbClr val="F36B1F"/>
                </a:solidFill>
                <a:latin typeface="Roboto" panose="02000000000000000000" pitchFamily="2" charset="0"/>
                <a:ea typeface="Roboto" panose="02000000000000000000" pitchFamily="2" charset="0"/>
                <a:cs typeface="Times New Roman"/>
              </a:rPr>
              <a:t>U</a:t>
            </a:r>
            <a:r>
              <a:rPr sz="1100" b="1" spc="-189" dirty="0">
                <a:solidFill>
                  <a:srgbClr val="F36B1F"/>
                </a:solidFill>
                <a:latin typeface="Roboto" panose="02000000000000000000" pitchFamily="2" charset="0"/>
                <a:ea typeface="Roboto" panose="02000000000000000000" pitchFamily="2" charset="0"/>
                <a:cs typeface="Times New Roman"/>
              </a:rPr>
              <a:t> </a:t>
            </a:r>
            <a:r>
              <a:rPr sz="1100" b="1" spc="25" dirty="0">
                <a:solidFill>
                  <a:srgbClr val="F36B1F"/>
                </a:solidFill>
                <a:latin typeface="Roboto" panose="02000000000000000000" pitchFamily="2" charset="0"/>
                <a:ea typeface="Roboto" panose="02000000000000000000" pitchFamily="2" charset="0"/>
                <a:cs typeface="Times New Roman"/>
              </a:rPr>
              <a:t>A</a:t>
            </a:r>
            <a:r>
              <a:rPr sz="1100" b="1" spc="109" dirty="0">
                <a:solidFill>
                  <a:srgbClr val="F36B1F"/>
                </a:solidFill>
                <a:latin typeface="Roboto" panose="02000000000000000000" pitchFamily="2" charset="0"/>
                <a:ea typeface="Roboto" panose="02000000000000000000" pitchFamily="2" charset="0"/>
                <a:cs typeface="Times New Roman"/>
              </a:rPr>
              <a:t>TIO</a:t>
            </a:r>
            <a:r>
              <a:rPr sz="1100" b="1" spc="0" dirty="0">
                <a:solidFill>
                  <a:srgbClr val="F36B1F"/>
                </a:solidFill>
                <a:latin typeface="Roboto" panose="02000000000000000000" pitchFamily="2" charset="0"/>
                <a:ea typeface="Roboto" panose="02000000000000000000" pitchFamily="2" charset="0"/>
                <a:cs typeface="Times New Roman"/>
              </a:rPr>
              <a:t>N </a:t>
            </a:r>
            <a:r>
              <a:rPr sz="1100" b="1" spc="-89" dirty="0">
                <a:solidFill>
                  <a:srgbClr val="F36B1F"/>
                </a:solidFill>
                <a:latin typeface="Roboto" panose="02000000000000000000" pitchFamily="2" charset="0"/>
                <a:ea typeface="Roboto" panose="02000000000000000000" pitchFamily="2" charset="0"/>
                <a:cs typeface="Times New Roman"/>
              </a:rPr>
              <a:t> </a:t>
            </a:r>
            <a:r>
              <a:rPr sz="1100" b="1" spc="109" dirty="0">
                <a:solidFill>
                  <a:srgbClr val="F36B1F"/>
                </a:solidFill>
                <a:latin typeface="Roboto" panose="02000000000000000000" pitchFamily="2" charset="0"/>
                <a:ea typeface="Roboto" panose="02000000000000000000" pitchFamily="2" charset="0"/>
                <a:cs typeface="Times New Roman"/>
              </a:rPr>
              <a:t>POS</a:t>
            </a:r>
            <a:r>
              <a:rPr sz="1100" b="1" spc="0" dirty="0">
                <a:solidFill>
                  <a:srgbClr val="F36B1F"/>
                </a:solidFill>
                <a:latin typeface="Roboto" panose="02000000000000000000" pitchFamily="2" charset="0"/>
                <a:ea typeface="Roboto" panose="02000000000000000000" pitchFamily="2" charset="0"/>
                <a:cs typeface="Times New Roman"/>
              </a:rPr>
              <a:t>T </a:t>
            </a:r>
            <a:r>
              <a:rPr sz="1100" b="1" spc="-89" dirty="0">
                <a:solidFill>
                  <a:srgbClr val="F36B1F"/>
                </a:solidFill>
                <a:latin typeface="Roboto" panose="02000000000000000000" pitchFamily="2" charset="0"/>
                <a:ea typeface="Roboto" panose="02000000000000000000" pitchFamily="2" charset="0"/>
                <a:cs typeface="Times New Roman"/>
              </a:rPr>
              <a:t> </a:t>
            </a:r>
            <a:r>
              <a:rPr sz="1100" b="1" spc="109" dirty="0">
                <a:solidFill>
                  <a:srgbClr val="F36B1F"/>
                </a:solidFill>
                <a:latin typeface="Roboto" panose="02000000000000000000" pitchFamily="2" charset="0"/>
                <a:ea typeface="Roboto" panose="02000000000000000000" pitchFamily="2" charset="0"/>
                <a:cs typeface="Times New Roman"/>
              </a:rPr>
              <a:t>REFURB</a:t>
            </a:r>
            <a:r>
              <a:rPr sz="1100" b="1" spc="0" dirty="0">
                <a:solidFill>
                  <a:srgbClr val="F36B1F"/>
                </a:solidFill>
                <a:latin typeface="Roboto" panose="02000000000000000000" pitchFamily="2" charset="0"/>
                <a:ea typeface="Roboto" panose="02000000000000000000" pitchFamily="2" charset="0"/>
                <a:cs typeface="Times New Roman"/>
              </a:rPr>
              <a:t>: </a:t>
            </a:r>
            <a:r>
              <a:rPr sz="1100" b="1" spc="-89" dirty="0">
                <a:solidFill>
                  <a:srgbClr val="F36B1F"/>
                </a:solidFill>
                <a:latin typeface="Roboto" panose="02000000000000000000" pitchFamily="2" charset="0"/>
                <a:ea typeface="Roboto" panose="02000000000000000000" pitchFamily="2" charset="0"/>
                <a:cs typeface="Times New Roman"/>
              </a:rPr>
              <a:t> </a:t>
            </a:r>
            <a:r>
              <a:rPr sz="1100" b="1" spc="109" dirty="0">
                <a:solidFill>
                  <a:srgbClr val="F36B1F"/>
                </a:solidFill>
                <a:latin typeface="Roboto" panose="02000000000000000000" pitchFamily="2" charset="0"/>
                <a:ea typeface="Roboto" panose="02000000000000000000" pitchFamily="2" charset="0"/>
                <a:cs typeface="Times New Roman"/>
              </a:rPr>
              <a:t>£190,00</a:t>
            </a:r>
            <a:r>
              <a:rPr sz="1100" b="1" spc="0" dirty="0">
                <a:solidFill>
                  <a:srgbClr val="F36B1F"/>
                </a:solidFill>
                <a:latin typeface="Roboto" panose="02000000000000000000" pitchFamily="2" charset="0"/>
                <a:ea typeface="Roboto" panose="02000000000000000000" pitchFamily="2" charset="0"/>
                <a:cs typeface="Times New Roman"/>
              </a:rPr>
              <a:t>0</a:t>
            </a:r>
            <a:r>
              <a:rPr sz="1100" b="1" spc="-164" dirty="0">
                <a:solidFill>
                  <a:srgbClr val="F36B1F"/>
                </a:solidFill>
                <a:latin typeface="Roboto" panose="02000000000000000000" pitchFamily="2" charset="0"/>
                <a:ea typeface="Roboto" panose="02000000000000000000" pitchFamily="2" charset="0"/>
                <a:cs typeface="Times New Roman"/>
              </a:rPr>
              <a:t> </a:t>
            </a:r>
            <a:endParaRPr sz="1100" b="1" dirty="0">
              <a:solidFill>
                <a:srgbClr val="F36B1F"/>
              </a:solidFill>
              <a:latin typeface="Roboto" panose="02000000000000000000" pitchFamily="2" charset="0"/>
              <a:ea typeface="Roboto" panose="02000000000000000000" pitchFamily="2" charset="0"/>
              <a:cs typeface="Times New Roman"/>
            </a:endParaRPr>
          </a:p>
          <a:p>
            <a:pPr marL="12700" marR="20954">
              <a:lnSpc>
                <a:spcPct val="100000"/>
              </a:lnSpc>
              <a:spcBef>
                <a:spcPts val="55"/>
              </a:spcBef>
            </a:pPr>
            <a:r>
              <a:rPr sz="1100" b="1" spc="109" dirty="0">
                <a:solidFill>
                  <a:srgbClr val="F36B1F"/>
                </a:solidFill>
                <a:latin typeface="Roboto" panose="02000000000000000000" pitchFamily="2" charset="0"/>
                <a:ea typeface="Roboto" panose="02000000000000000000" pitchFamily="2" charset="0"/>
                <a:cs typeface="Times New Roman"/>
              </a:rPr>
              <a:t>REN</a:t>
            </a:r>
            <a:r>
              <a:rPr sz="1100" b="1" spc="25" dirty="0">
                <a:solidFill>
                  <a:srgbClr val="F36B1F"/>
                </a:solidFill>
                <a:latin typeface="Roboto" panose="02000000000000000000" pitchFamily="2" charset="0"/>
                <a:ea typeface="Roboto" panose="02000000000000000000" pitchFamily="2" charset="0"/>
                <a:cs typeface="Times New Roman"/>
              </a:rPr>
              <a:t>T</a:t>
            </a:r>
            <a:r>
              <a:rPr sz="1100" b="1" spc="109" dirty="0">
                <a:solidFill>
                  <a:srgbClr val="F36B1F"/>
                </a:solidFill>
                <a:latin typeface="Roboto" panose="02000000000000000000" pitchFamily="2" charset="0"/>
                <a:ea typeface="Roboto" panose="02000000000000000000" pitchFamily="2" charset="0"/>
                <a:cs typeface="Times New Roman"/>
              </a:rPr>
              <a:t>A</a:t>
            </a:r>
            <a:r>
              <a:rPr sz="1100" b="1" spc="0" dirty="0">
                <a:solidFill>
                  <a:srgbClr val="F36B1F"/>
                </a:solidFill>
                <a:latin typeface="Roboto" panose="02000000000000000000" pitchFamily="2" charset="0"/>
                <a:ea typeface="Roboto" panose="02000000000000000000" pitchFamily="2" charset="0"/>
                <a:cs typeface="Times New Roman"/>
              </a:rPr>
              <a:t>L </a:t>
            </a:r>
            <a:r>
              <a:rPr sz="1100" b="1" spc="-89" dirty="0">
                <a:solidFill>
                  <a:srgbClr val="F36B1F"/>
                </a:solidFill>
                <a:latin typeface="Roboto" panose="02000000000000000000" pitchFamily="2" charset="0"/>
                <a:ea typeface="Roboto" panose="02000000000000000000" pitchFamily="2" charset="0"/>
                <a:cs typeface="Times New Roman"/>
              </a:rPr>
              <a:t> </a:t>
            </a:r>
            <a:r>
              <a:rPr sz="1100" b="1" spc="0" dirty="0">
                <a:solidFill>
                  <a:srgbClr val="F36B1F"/>
                </a:solidFill>
                <a:latin typeface="Roboto" panose="02000000000000000000" pitchFamily="2" charset="0"/>
                <a:ea typeface="Roboto" panose="02000000000000000000" pitchFamily="2" charset="0"/>
                <a:cs typeface="Times New Roman"/>
              </a:rPr>
              <a:t>V</a:t>
            </a:r>
            <a:r>
              <a:rPr sz="1100" b="1" spc="-200" dirty="0">
                <a:solidFill>
                  <a:srgbClr val="F36B1F"/>
                </a:solidFill>
                <a:latin typeface="Roboto" panose="02000000000000000000" pitchFamily="2" charset="0"/>
                <a:ea typeface="Roboto" panose="02000000000000000000" pitchFamily="2" charset="0"/>
                <a:cs typeface="Times New Roman"/>
              </a:rPr>
              <a:t> </a:t>
            </a:r>
            <a:r>
              <a:rPr sz="1100" b="1" spc="109" dirty="0">
                <a:solidFill>
                  <a:srgbClr val="F36B1F"/>
                </a:solidFill>
                <a:latin typeface="Roboto" panose="02000000000000000000" pitchFamily="2" charset="0"/>
                <a:ea typeface="Roboto" panose="02000000000000000000" pitchFamily="2" charset="0"/>
                <a:cs typeface="Times New Roman"/>
              </a:rPr>
              <a:t>A</a:t>
            </a:r>
            <a:r>
              <a:rPr sz="1100" b="1" spc="50" dirty="0">
                <a:solidFill>
                  <a:srgbClr val="F36B1F"/>
                </a:solidFill>
                <a:latin typeface="Roboto" panose="02000000000000000000" pitchFamily="2" charset="0"/>
                <a:ea typeface="Roboto" panose="02000000000000000000" pitchFamily="2" charset="0"/>
                <a:cs typeface="Times New Roman"/>
              </a:rPr>
              <a:t>L</a:t>
            </a:r>
            <a:r>
              <a:rPr sz="1100" b="1" spc="0" dirty="0">
                <a:solidFill>
                  <a:srgbClr val="F36B1F"/>
                </a:solidFill>
                <a:latin typeface="Roboto" panose="02000000000000000000" pitchFamily="2" charset="0"/>
                <a:ea typeface="Roboto" panose="02000000000000000000" pitchFamily="2" charset="0"/>
                <a:cs typeface="Times New Roman"/>
              </a:rPr>
              <a:t>U</a:t>
            </a:r>
            <a:r>
              <a:rPr sz="1100" b="1" spc="-189" dirty="0">
                <a:solidFill>
                  <a:srgbClr val="F36B1F"/>
                </a:solidFill>
                <a:latin typeface="Roboto" panose="02000000000000000000" pitchFamily="2" charset="0"/>
                <a:ea typeface="Roboto" panose="02000000000000000000" pitchFamily="2" charset="0"/>
                <a:cs typeface="Times New Roman"/>
              </a:rPr>
              <a:t> </a:t>
            </a:r>
            <a:r>
              <a:rPr sz="1100" b="1" spc="25" dirty="0">
                <a:solidFill>
                  <a:srgbClr val="F36B1F"/>
                </a:solidFill>
                <a:latin typeface="Roboto" panose="02000000000000000000" pitchFamily="2" charset="0"/>
                <a:ea typeface="Roboto" panose="02000000000000000000" pitchFamily="2" charset="0"/>
                <a:cs typeface="Times New Roman"/>
              </a:rPr>
              <a:t>A</a:t>
            </a:r>
            <a:r>
              <a:rPr sz="1100" b="1" spc="109" dirty="0">
                <a:solidFill>
                  <a:srgbClr val="F36B1F"/>
                </a:solidFill>
                <a:latin typeface="Roboto" panose="02000000000000000000" pitchFamily="2" charset="0"/>
                <a:ea typeface="Roboto" panose="02000000000000000000" pitchFamily="2" charset="0"/>
                <a:cs typeface="Times New Roman"/>
              </a:rPr>
              <a:t>TIO</a:t>
            </a:r>
            <a:r>
              <a:rPr sz="1100" b="1" spc="0" dirty="0">
                <a:solidFill>
                  <a:srgbClr val="F36B1F"/>
                </a:solidFill>
                <a:latin typeface="Roboto" panose="02000000000000000000" pitchFamily="2" charset="0"/>
                <a:ea typeface="Roboto" panose="02000000000000000000" pitchFamily="2" charset="0"/>
                <a:cs typeface="Times New Roman"/>
              </a:rPr>
              <a:t>N </a:t>
            </a:r>
            <a:r>
              <a:rPr sz="1100" b="1" spc="-89" dirty="0">
                <a:solidFill>
                  <a:srgbClr val="F36B1F"/>
                </a:solidFill>
                <a:latin typeface="Roboto" panose="02000000000000000000" pitchFamily="2" charset="0"/>
                <a:ea typeface="Roboto" panose="02000000000000000000" pitchFamily="2" charset="0"/>
                <a:cs typeface="Times New Roman"/>
              </a:rPr>
              <a:t> </a:t>
            </a:r>
            <a:r>
              <a:rPr sz="1100" b="1" spc="109" dirty="0">
                <a:solidFill>
                  <a:srgbClr val="F36B1F"/>
                </a:solidFill>
                <a:latin typeface="Roboto" panose="02000000000000000000" pitchFamily="2" charset="0"/>
                <a:ea typeface="Roboto" panose="02000000000000000000" pitchFamily="2" charset="0"/>
                <a:cs typeface="Times New Roman"/>
              </a:rPr>
              <a:t>POS</a:t>
            </a:r>
            <a:r>
              <a:rPr sz="1100" b="1" spc="0" dirty="0">
                <a:solidFill>
                  <a:srgbClr val="F36B1F"/>
                </a:solidFill>
                <a:latin typeface="Roboto" panose="02000000000000000000" pitchFamily="2" charset="0"/>
                <a:ea typeface="Roboto" panose="02000000000000000000" pitchFamily="2" charset="0"/>
                <a:cs typeface="Times New Roman"/>
              </a:rPr>
              <a:t>T </a:t>
            </a:r>
            <a:r>
              <a:rPr sz="1100" b="1" spc="-89" dirty="0">
                <a:solidFill>
                  <a:srgbClr val="F36B1F"/>
                </a:solidFill>
                <a:latin typeface="Roboto" panose="02000000000000000000" pitchFamily="2" charset="0"/>
                <a:ea typeface="Roboto" panose="02000000000000000000" pitchFamily="2" charset="0"/>
                <a:cs typeface="Times New Roman"/>
              </a:rPr>
              <a:t> </a:t>
            </a:r>
            <a:r>
              <a:rPr sz="1100" b="1" spc="109" dirty="0">
                <a:solidFill>
                  <a:srgbClr val="F36B1F"/>
                </a:solidFill>
                <a:latin typeface="Roboto" panose="02000000000000000000" pitchFamily="2" charset="0"/>
                <a:ea typeface="Roboto" panose="02000000000000000000" pitchFamily="2" charset="0"/>
                <a:cs typeface="Times New Roman"/>
              </a:rPr>
              <a:t>REFURB</a:t>
            </a:r>
            <a:r>
              <a:rPr sz="1100" b="1" spc="0" dirty="0">
                <a:solidFill>
                  <a:srgbClr val="F36B1F"/>
                </a:solidFill>
                <a:latin typeface="Roboto" panose="02000000000000000000" pitchFamily="2" charset="0"/>
                <a:ea typeface="Roboto" panose="02000000000000000000" pitchFamily="2" charset="0"/>
                <a:cs typeface="Times New Roman"/>
              </a:rPr>
              <a:t>: </a:t>
            </a:r>
            <a:r>
              <a:rPr sz="1100" b="1" spc="-89" dirty="0">
                <a:solidFill>
                  <a:srgbClr val="F36B1F"/>
                </a:solidFill>
                <a:latin typeface="Roboto" panose="02000000000000000000" pitchFamily="2" charset="0"/>
                <a:ea typeface="Roboto" panose="02000000000000000000" pitchFamily="2" charset="0"/>
                <a:cs typeface="Times New Roman"/>
              </a:rPr>
              <a:t> </a:t>
            </a:r>
            <a:r>
              <a:rPr sz="1100" b="1" spc="109" dirty="0">
                <a:solidFill>
                  <a:srgbClr val="F36B1F"/>
                </a:solidFill>
                <a:latin typeface="Roboto" panose="02000000000000000000" pitchFamily="2" charset="0"/>
                <a:ea typeface="Roboto" panose="02000000000000000000" pitchFamily="2" charset="0"/>
                <a:cs typeface="Times New Roman"/>
              </a:rPr>
              <a:t>£115</a:t>
            </a:r>
            <a:r>
              <a:rPr sz="1100" b="1" spc="0" dirty="0">
                <a:solidFill>
                  <a:srgbClr val="F36B1F"/>
                </a:solidFill>
                <a:latin typeface="Roboto" panose="02000000000000000000" pitchFamily="2" charset="0"/>
                <a:ea typeface="Roboto" panose="02000000000000000000" pitchFamily="2" charset="0"/>
                <a:cs typeface="Times New Roman"/>
              </a:rPr>
              <a:t>0 </a:t>
            </a:r>
            <a:r>
              <a:rPr sz="1100" b="1" spc="-89" dirty="0">
                <a:solidFill>
                  <a:srgbClr val="F36B1F"/>
                </a:solidFill>
                <a:latin typeface="Roboto" panose="02000000000000000000" pitchFamily="2" charset="0"/>
                <a:ea typeface="Roboto" panose="02000000000000000000" pitchFamily="2" charset="0"/>
                <a:cs typeface="Times New Roman"/>
              </a:rPr>
              <a:t> </a:t>
            </a:r>
            <a:r>
              <a:rPr sz="1100" b="1" spc="109" dirty="0">
                <a:solidFill>
                  <a:srgbClr val="F36B1F"/>
                </a:solidFill>
                <a:latin typeface="Roboto" panose="02000000000000000000" pitchFamily="2" charset="0"/>
                <a:ea typeface="Roboto" panose="02000000000000000000" pitchFamily="2" charset="0"/>
                <a:cs typeface="Times New Roman"/>
              </a:rPr>
              <a:t>P</a:t>
            </a:r>
            <a:r>
              <a:rPr sz="1100" b="1" spc="0" dirty="0">
                <a:solidFill>
                  <a:srgbClr val="F36B1F"/>
                </a:solidFill>
                <a:latin typeface="Roboto" panose="02000000000000000000" pitchFamily="2" charset="0"/>
                <a:ea typeface="Roboto" panose="02000000000000000000" pitchFamily="2" charset="0"/>
                <a:cs typeface="Times New Roman"/>
              </a:rPr>
              <a:t>M</a:t>
            </a:r>
            <a:r>
              <a:rPr sz="1100" b="1" spc="-164" dirty="0">
                <a:solidFill>
                  <a:srgbClr val="F36B1F"/>
                </a:solidFill>
                <a:latin typeface="Roboto" panose="02000000000000000000" pitchFamily="2" charset="0"/>
                <a:ea typeface="Roboto" panose="02000000000000000000" pitchFamily="2" charset="0"/>
                <a:cs typeface="Times New Roman"/>
              </a:rPr>
              <a:t> </a:t>
            </a:r>
            <a:endParaRPr sz="1100" b="1" dirty="0">
              <a:solidFill>
                <a:srgbClr val="F36B1F"/>
              </a:solidFill>
              <a:latin typeface="Roboto" panose="02000000000000000000" pitchFamily="2" charset="0"/>
              <a:ea typeface="Roboto" panose="02000000000000000000" pitchFamily="2" charset="0"/>
              <a:cs typeface="Times New Roman"/>
            </a:endParaRPr>
          </a:p>
          <a:p>
            <a:pPr marL="12700">
              <a:lnSpc>
                <a:spcPct val="100000"/>
              </a:lnSpc>
              <a:spcBef>
                <a:spcPts val="55"/>
              </a:spcBef>
            </a:pPr>
            <a:r>
              <a:rPr sz="1100" b="1" spc="109" dirty="0">
                <a:solidFill>
                  <a:srgbClr val="F36B1F"/>
                </a:solidFill>
                <a:latin typeface="Roboto" panose="02000000000000000000" pitchFamily="2" charset="0"/>
                <a:ea typeface="Roboto" panose="02000000000000000000" pitchFamily="2" charset="0"/>
                <a:cs typeface="Times New Roman"/>
              </a:rPr>
              <a:t>YIEL</a:t>
            </a:r>
            <a:r>
              <a:rPr sz="1100" b="1" spc="0" dirty="0">
                <a:solidFill>
                  <a:srgbClr val="F36B1F"/>
                </a:solidFill>
                <a:latin typeface="Roboto" panose="02000000000000000000" pitchFamily="2" charset="0"/>
                <a:ea typeface="Roboto" panose="02000000000000000000" pitchFamily="2" charset="0"/>
                <a:cs typeface="Times New Roman"/>
              </a:rPr>
              <a:t>D </a:t>
            </a:r>
            <a:r>
              <a:rPr sz="1100" b="1" spc="-89" dirty="0">
                <a:solidFill>
                  <a:srgbClr val="F36B1F"/>
                </a:solidFill>
                <a:latin typeface="Roboto" panose="02000000000000000000" pitchFamily="2" charset="0"/>
                <a:ea typeface="Roboto" panose="02000000000000000000" pitchFamily="2" charset="0"/>
                <a:cs typeface="Times New Roman"/>
              </a:rPr>
              <a:t> </a:t>
            </a:r>
            <a:r>
              <a:rPr sz="1100" b="1" spc="109" dirty="0">
                <a:solidFill>
                  <a:srgbClr val="F36B1F"/>
                </a:solidFill>
                <a:latin typeface="Roboto" panose="02000000000000000000" pitchFamily="2" charset="0"/>
                <a:ea typeface="Roboto" panose="02000000000000000000" pitchFamily="2" charset="0"/>
                <a:cs typeface="Times New Roman"/>
              </a:rPr>
              <a:t>O</a:t>
            </a:r>
            <a:r>
              <a:rPr sz="1100" b="1" spc="0" dirty="0">
                <a:solidFill>
                  <a:srgbClr val="F36B1F"/>
                </a:solidFill>
                <a:latin typeface="Roboto" panose="02000000000000000000" pitchFamily="2" charset="0"/>
                <a:ea typeface="Roboto" panose="02000000000000000000" pitchFamily="2" charset="0"/>
                <a:cs typeface="Times New Roman"/>
              </a:rPr>
              <a:t>N </a:t>
            </a:r>
            <a:r>
              <a:rPr sz="1100" b="1" spc="-89" dirty="0">
                <a:solidFill>
                  <a:srgbClr val="F36B1F"/>
                </a:solidFill>
                <a:latin typeface="Roboto" panose="02000000000000000000" pitchFamily="2" charset="0"/>
                <a:ea typeface="Roboto" panose="02000000000000000000" pitchFamily="2" charset="0"/>
                <a:cs typeface="Times New Roman"/>
              </a:rPr>
              <a:t> </a:t>
            </a:r>
            <a:r>
              <a:rPr sz="1100" b="1" spc="109" dirty="0">
                <a:solidFill>
                  <a:srgbClr val="F36B1F"/>
                </a:solidFill>
                <a:latin typeface="Roboto" panose="02000000000000000000" pitchFamily="2" charset="0"/>
                <a:ea typeface="Roboto" panose="02000000000000000000" pitchFamily="2" charset="0"/>
                <a:cs typeface="Times New Roman"/>
              </a:rPr>
              <a:t>CAPI</a:t>
            </a:r>
            <a:r>
              <a:rPr sz="1100" b="1" spc="25" dirty="0">
                <a:solidFill>
                  <a:srgbClr val="F36B1F"/>
                </a:solidFill>
                <a:latin typeface="Roboto" panose="02000000000000000000" pitchFamily="2" charset="0"/>
                <a:ea typeface="Roboto" panose="02000000000000000000" pitchFamily="2" charset="0"/>
                <a:cs typeface="Times New Roman"/>
              </a:rPr>
              <a:t>T</a:t>
            </a:r>
            <a:r>
              <a:rPr sz="1100" b="1" spc="109" dirty="0">
                <a:solidFill>
                  <a:srgbClr val="F36B1F"/>
                </a:solidFill>
                <a:latin typeface="Roboto" panose="02000000000000000000" pitchFamily="2" charset="0"/>
                <a:ea typeface="Roboto" panose="02000000000000000000" pitchFamily="2" charset="0"/>
                <a:cs typeface="Times New Roman"/>
              </a:rPr>
              <a:t>A</a:t>
            </a:r>
            <a:r>
              <a:rPr sz="1100" b="1" spc="0" dirty="0">
                <a:solidFill>
                  <a:srgbClr val="F36B1F"/>
                </a:solidFill>
                <a:latin typeface="Roboto" panose="02000000000000000000" pitchFamily="2" charset="0"/>
                <a:ea typeface="Roboto" panose="02000000000000000000" pitchFamily="2" charset="0"/>
                <a:cs typeface="Times New Roman"/>
              </a:rPr>
              <a:t>L </a:t>
            </a:r>
            <a:r>
              <a:rPr sz="1100" b="1" spc="-89" dirty="0">
                <a:solidFill>
                  <a:srgbClr val="F36B1F"/>
                </a:solidFill>
                <a:latin typeface="Roboto" panose="02000000000000000000" pitchFamily="2" charset="0"/>
                <a:ea typeface="Roboto" panose="02000000000000000000" pitchFamily="2" charset="0"/>
                <a:cs typeface="Times New Roman"/>
              </a:rPr>
              <a:t> </a:t>
            </a:r>
            <a:r>
              <a:rPr sz="1100" b="1" spc="109" dirty="0">
                <a:solidFill>
                  <a:srgbClr val="F36B1F"/>
                </a:solidFill>
                <a:latin typeface="Roboto" panose="02000000000000000000" pitchFamily="2" charset="0"/>
                <a:ea typeface="Roboto" panose="02000000000000000000" pitchFamily="2" charset="0"/>
                <a:cs typeface="Times New Roman"/>
              </a:rPr>
              <a:t>EMP</a:t>
            </a:r>
            <a:r>
              <a:rPr sz="1100" b="1" spc="64" dirty="0">
                <a:solidFill>
                  <a:srgbClr val="F36B1F"/>
                </a:solidFill>
                <a:latin typeface="Roboto" panose="02000000000000000000" pitchFamily="2" charset="0"/>
                <a:ea typeface="Roboto" panose="02000000000000000000" pitchFamily="2" charset="0"/>
                <a:cs typeface="Times New Roman"/>
              </a:rPr>
              <a:t>L</a:t>
            </a:r>
            <a:r>
              <a:rPr sz="1100" b="1" spc="109" dirty="0">
                <a:solidFill>
                  <a:srgbClr val="F36B1F"/>
                </a:solidFill>
                <a:latin typeface="Roboto" panose="02000000000000000000" pitchFamily="2" charset="0"/>
                <a:ea typeface="Roboto" panose="02000000000000000000" pitchFamily="2" charset="0"/>
                <a:cs typeface="Times New Roman"/>
              </a:rPr>
              <a:t>OYE</a:t>
            </a:r>
            <a:r>
              <a:rPr sz="1100" b="1" spc="0" dirty="0">
                <a:solidFill>
                  <a:srgbClr val="F36B1F"/>
                </a:solidFill>
                <a:latin typeface="Roboto" panose="02000000000000000000" pitchFamily="2" charset="0"/>
                <a:ea typeface="Roboto" panose="02000000000000000000" pitchFamily="2" charset="0"/>
                <a:cs typeface="Times New Roman"/>
              </a:rPr>
              <a:t>D </a:t>
            </a:r>
            <a:r>
              <a:rPr sz="1100" b="1" spc="-89" dirty="0">
                <a:solidFill>
                  <a:srgbClr val="F36B1F"/>
                </a:solidFill>
                <a:latin typeface="Roboto" panose="02000000000000000000" pitchFamily="2" charset="0"/>
                <a:ea typeface="Roboto" panose="02000000000000000000" pitchFamily="2" charset="0"/>
                <a:cs typeface="Times New Roman"/>
              </a:rPr>
              <a:t> </a:t>
            </a:r>
            <a:r>
              <a:rPr sz="1100" b="1" spc="109" dirty="0">
                <a:solidFill>
                  <a:srgbClr val="F36B1F"/>
                </a:solidFill>
                <a:latin typeface="Roboto" panose="02000000000000000000" pitchFamily="2" charset="0"/>
                <a:ea typeface="Roboto" panose="02000000000000000000" pitchFamily="2" charset="0"/>
                <a:cs typeface="Times New Roman"/>
              </a:rPr>
              <a:t>FO</a:t>
            </a:r>
            <a:r>
              <a:rPr sz="1100" b="1" spc="0" dirty="0">
                <a:solidFill>
                  <a:srgbClr val="F36B1F"/>
                </a:solidFill>
                <a:latin typeface="Roboto" panose="02000000000000000000" pitchFamily="2" charset="0"/>
                <a:ea typeface="Roboto" panose="02000000000000000000" pitchFamily="2" charset="0"/>
                <a:cs typeface="Times New Roman"/>
              </a:rPr>
              <a:t>R </a:t>
            </a:r>
            <a:r>
              <a:rPr sz="1100" b="1" spc="-89" dirty="0">
                <a:solidFill>
                  <a:srgbClr val="F36B1F"/>
                </a:solidFill>
                <a:latin typeface="Roboto" panose="02000000000000000000" pitchFamily="2" charset="0"/>
                <a:ea typeface="Roboto" panose="02000000000000000000" pitchFamily="2" charset="0"/>
                <a:cs typeface="Times New Roman"/>
              </a:rPr>
              <a:t> </a:t>
            </a:r>
            <a:r>
              <a:rPr sz="1100" b="1" spc="109" dirty="0">
                <a:solidFill>
                  <a:srgbClr val="F36B1F"/>
                </a:solidFill>
                <a:latin typeface="Roboto" panose="02000000000000000000" pitchFamily="2" charset="0"/>
                <a:ea typeface="Roboto" panose="02000000000000000000" pitchFamily="2" charset="0"/>
                <a:cs typeface="Times New Roman"/>
              </a:rPr>
              <a:t>REFURB</a:t>
            </a:r>
            <a:r>
              <a:rPr sz="1100" b="1" spc="0" dirty="0">
                <a:solidFill>
                  <a:srgbClr val="F36B1F"/>
                </a:solidFill>
                <a:latin typeface="Roboto" panose="02000000000000000000" pitchFamily="2" charset="0"/>
                <a:ea typeface="Roboto" panose="02000000000000000000" pitchFamily="2" charset="0"/>
                <a:cs typeface="Times New Roman"/>
              </a:rPr>
              <a:t>: </a:t>
            </a:r>
            <a:r>
              <a:rPr sz="1100" b="1" spc="-89" dirty="0">
                <a:solidFill>
                  <a:srgbClr val="F36B1F"/>
                </a:solidFill>
                <a:latin typeface="Roboto" panose="02000000000000000000" pitchFamily="2" charset="0"/>
                <a:ea typeface="Roboto" panose="02000000000000000000" pitchFamily="2" charset="0"/>
                <a:cs typeface="Times New Roman"/>
              </a:rPr>
              <a:t> </a:t>
            </a:r>
            <a:r>
              <a:rPr sz="1100" b="1" spc="109" dirty="0">
                <a:solidFill>
                  <a:srgbClr val="F36B1F"/>
                </a:solidFill>
                <a:latin typeface="Roboto" panose="02000000000000000000" pitchFamily="2" charset="0"/>
                <a:ea typeface="Roboto" panose="02000000000000000000" pitchFamily="2" charset="0"/>
                <a:cs typeface="Times New Roman"/>
              </a:rPr>
              <a:t>14</a:t>
            </a:r>
            <a:r>
              <a:rPr sz="1100" b="1" spc="0" dirty="0">
                <a:solidFill>
                  <a:srgbClr val="F36B1F"/>
                </a:solidFill>
                <a:latin typeface="Roboto" panose="02000000000000000000" pitchFamily="2" charset="0"/>
                <a:ea typeface="Roboto" panose="02000000000000000000" pitchFamily="2" charset="0"/>
                <a:cs typeface="Times New Roman"/>
              </a:rPr>
              <a:t>%</a:t>
            </a:r>
            <a:r>
              <a:rPr sz="1100" b="1" spc="-164" dirty="0">
                <a:solidFill>
                  <a:srgbClr val="F36B1F"/>
                </a:solidFill>
                <a:latin typeface="Roboto" panose="02000000000000000000" pitchFamily="2" charset="0"/>
                <a:ea typeface="Roboto" panose="02000000000000000000" pitchFamily="2" charset="0"/>
                <a:cs typeface="Times New Roman"/>
              </a:rPr>
              <a:t> </a:t>
            </a:r>
            <a:endParaRPr sz="1100" b="1" dirty="0">
              <a:solidFill>
                <a:srgbClr val="F36B1F"/>
              </a:solidFill>
              <a:latin typeface="Roboto" panose="02000000000000000000" pitchFamily="2" charset="0"/>
              <a:ea typeface="Roboto" panose="02000000000000000000" pitchFamily="2" charset="0"/>
              <a:cs typeface="Times New Roman"/>
            </a:endParaRPr>
          </a:p>
        </p:txBody>
      </p:sp>
      <p:sp>
        <p:nvSpPr>
          <p:cNvPr id="12" name="object 12"/>
          <p:cNvSpPr/>
          <p:nvPr/>
        </p:nvSpPr>
        <p:spPr>
          <a:xfrm>
            <a:off x="7357689" y="4723763"/>
            <a:ext cx="2202703" cy="1318089"/>
          </a:xfrm>
          <a:prstGeom prst="rect">
            <a:avLst/>
          </a:prstGeom>
          <a:blipFill>
            <a:blip r:embed="rId2" cstate="print"/>
            <a:stretch>
              <a:fillRect/>
            </a:stretch>
          </a:blipFill>
        </p:spPr>
        <p:txBody>
          <a:bodyPr wrap="square" lIns="0" tIns="0" rIns="0" bIns="0" rtlCol="0">
            <a:noAutofit/>
          </a:bodyPr>
          <a:lstStyle/>
          <a:p>
            <a:endParaRPr/>
          </a:p>
        </p:txBody>
      </p:sp>
      <p:sp>
        <p:nvSpPr>
          <p:cNvPr id="15" name="object 15"/>
          <p:cNvSpPr/>
          <p:nvPr/>
        </p:nvSpPr>
        <p:spPr>
          <a:xfrm>
            <a:off x="3676301" y="291598"/>
            <a:ext cx="2483064" cy="1401896"/>
          </a:xfrm>
          <a:prstGeom prst="rect">
            <a:avLst/>
          </a:prstGeom>
          <a:blipFill>
            <a:blip r:embed="rId3" cstate="print"/>
            <a:stretch>
              <a:fillRect/>
            </a:stretch>
          </a:blipFill>
        </p:spPr>
        <p:txBody>
          <a:bodyPr wrap="square" lIns="0" tIns="0" rIns="0" bIns="0" rtlCol="0">
            <a:noAutofit/>
          </a:bodyPr>
          <a:lstStyle/>
          <a:p>
            <a:endParaRPr/>
          </a:p>
        </p:txBody>
      </p:sp>
      <p:sp>
        <p:nvSpPr>
          <p:cNvPr id="16" name="object 16"/>
          <p:cNvSpPr/>
          <p:nvPr/>
        </p:nvSpPr>
        <p:spPr>
          <a:xfrm>
            <a:off x="3676301" y="1763825"/>
            <a:ext cx="2483064" cy="1401896"/>
          </a:xfrm>
          <a:prstGeom prst="rect">
            <a:avLst/>
          </a:prstGeom>
          <a:blipFill>
            <a:blip r:embed="rId4" cstate="print"/>
            <a:stretch>
              <a:fillRect/>
            </a:stretch>
          </a:blipFill>
        </p:spPr>
        <p:txBody>
          <a:bodyPr wrap="square" lIns="0" tIns="0" rIns="0" bIns="0" rtlCol="0">
            <a:noAutofit/>
          </a:bodyPr>
          <a:lstStyle/>
          <a:p>
            <a:endParaRPr/>
          </a:p>
        </p:txBody>
      </p:sp>
      <p:sp>
        <p:nvSpPr>
          <p:cNvPr id="17" name="object 17"/>
          <p:cNvSpPr/>
          <p:nvPr/>
        </p:nvSpPr>
        <p:spPr>
          <a:xfrm>
            <a:off x="6266167" y="1764600"/>
            <a:ext cx="2440461" cy="1399451"/>
          </a:xfrm>
          <a:prstGeom prst="rect">
            <a:avLst/>
          </a:prstGeom>
          <a:blipFill>
            <a:blip r:embed="rId5" cstate="print"/>
            <a:stretch>
              <a:fillRect/>
            </a:stretch>
          </a:blipFill>
        </p:spPr>
        <p:txBody>
          <a:bodyPr wrap="square" lIns="0" tIns="0" rIns="0" bIns="0" rtlCol="0">
            <a:noAutofit/>
          </a:bodyPr>
          <a:lstStyle/>
          <a:p>
            <a:endParaRPr/>
          </a:p>
        </p:txBody>
      </p:sp>
      <p:sp>
        <p:nvSpPr>
          <p:cNvPr id="18" name="object 18"/>
          <p:cNvSpPr/>
          <p:nvPr/>
        </p:nvSpPr>
        <p:spPr>
          <a:xfrm>
            <a:off x="1003300" y="291577"/>
            <a:ext cx="2530753" cy="2875667"/>
          </a:xfrm>
          <a:prstGeom prst="rect">
            <a:avLst/>
          </a:prstGeom>
          <a:blipFill>
            <a:blip r:embed="rId6" cstate="print"/>
            <a:stretch>
              <a:fillRect/>
            </a:stretch>
          </a:blipFill>
        </p:spPr>
        <p:txBody>
          <a:bodyPr wrap="square" lIns="0" tIns="0" rIns="0" bIns="0" rtlCol="0">
            <a:noAutofit/>
          </a:bodyPr>
          <a:lstStyle/>
          <a:p>
            <a:endParaRPr/>
          </a:p>
        </p:txBody>
      </p:sp>
      <p:sp>
        <p:nvSpPr>
          <p:cNvPr id="19" name="object 19"/>
          <p:cNvSpPr/>
          <p:nvPr/>
        </p:nvSpPr>
        <p:spPr>
          <a:xfrm>
            <a:off x="2423309" y="3348004"/>
            <a:ext cx="2466191" cy="2692302"/>
          </a:xfrm>
          <a:prstGeom prst="rect">
            <a:avLst/>
          </a:prstGeom>
          <a:blipFill>
            <a:blip r:embed="rId7" cstate="print"/>
            <a:stretch>
              <a:fillRect/>
            </a:stretch>
          </a:blipFill>
        </p:spPr>
        <p:txBody>
          <a:bodyPr wrap="square" lIns="0" tIns="0" rIns="0" bIns="0" rtlCol="0">
            <a:noAutofit/>
          </a:bodyPr>
          <a:lstStyle/>
          <a:p>
            <a:endParaRPr/>
          </a:p>
        </p:txBody>
      </p:sp>
      <p:sp>
        <p:nvSpPr>
          <p:cNvPr id="6" name="object 6"/>
          <p:cNvSpPr/>
          <p:nvPr/>
        </p:nvSpPr>
        <p:spPr>
          <a:xfrm>
            <a:off x="6266169" y="292919"/>
            <a:ext cx="2440461" cy="1398180"/>
          </a:xfrm>
          <a:prstGeom prst="rect">
            <a:avLst/>
          </a:prstGeom>
          <a:blipFill>
            <a:blip r:embed="rId8" cstate="print"/>
            <a:stretch>
              <a:fillRect/>
            </a:stretch>
          </a:blipFill>
        </p:spPr>
        <p:txBody>
          <a:bodyPr wrap="square" lIns="0" tIns="0" rIns="0" bIns="0" rtlCol="0">
            <a:noAutofit/>
          </a:bodyPr>
          <a:lstStyle/>
          <a:p>
            <a:endParaRPr/>
          </a:p>
        </p:txBody>
      </p:sp>
      <p:sp>
        <p:nvSpPr>
          <p:cNvPr id="13" name="object 13"/>
          <p:cNvSpPr/>
          <p:nvPr/>
        </p:nvSpPr>
        <p:spPr>
          <a:xfrm>
            <a:off x="4989449" y="3334731"/>
            <a:ext cx="2257497" cy="1318298"/>
          </a:xfrm>
          <a:prstGeom prst="rect">
            <a:avLst/>
          </a:prstGeom>
          <a:blipFill>
            <a:blip r:embed="rId9" cstate="print"/>
            <a:stretch>
              <a:fillRect/>
            </a:stretch>
          </a:blipFill>
        </p:spPr>
        <p:txBody>
          <a:bodyPr wrap="square" lIns="0" tIns="0" rIns="0" bIns="0" rtlCol="0">
            <a:noAutofit/>
          </a:bodyPr>
          <a:lstStyle/>
          <a:p>
            <a:endParaRPr/>
          </a:p>
        </p:txBody>
      </p:sp>
      <p:sp>
        <p:nvSpPr>
          <p:cNvPr id="14" name="object 14"/>
          <p:cNvSpPr/>
          <p:nvPr/>
        </p:nvSpPr>
        <p:spPr>
          <a:xfrm>
            <a:off x="4989262" y="4724215"/>
            <a:ext cx="2257619" cy="1317781"/>
          </a:xfrm>
          <a:prstGeom prst="rect">
            <a:avLst/>
          </a:prstGeom>
          <a:blipFill>
            <a:blip r:embed="rId10" cstate="print"/>
            <a:stretch>
              <a:fillRect/>
            </a:stretch>
          </a:blipFill>
        </p:spPr>
        <p:txBody>
          <a:bodyPr wrap="square" lIns="0" tIns="0" rIns="0" bIns="0" rtlCol="0">
            <a:noAutofit/>
          </a:bodyPr>
          <a:lstStyle/>
          <a:p>
            <a:endParaRPr/>
          </a:p>
        </p:txBody>
      </p:sp>
      <p:sp>
        <p:nvSpPr>
          <p:cNvPr id="11" name="object 11"/>
          <p:cNvSpPr/>
          <p:nvPr/>
        </p:nvSpPr>
        <p:spPr>
          <a:xfrm>
            <a:off x="7358151" y="3334778"/>
            <a:ext cx="2189011" cy="1317997"/>
          </a:xfrm>
          <a:prstGeom prst="rect">
            <a:avLst/>
          </a:prstGeom>
          <a:blipFill>
            <a:blip r:embed="rId11" cstate="print"/>
            <a:stretch>
              <a:fillRect/>
            </a:stretch>
          </a:blipFill>
        </p:spPr>
        <p:txBody>
          <a:bodyPr wrap="square" lIns="0" tIns="0" rIns="0" bIns="0" rtlCol="0">
            <a:noAutofit/>
          </a:bodyPr>
          <a:lstStyle/>
          <a:p>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object 7">
            <a:extLst>
              <a:ext uri="{FF2B5EF4-FFF2-40B4-BE49-F238E27FC236}">
                <a16:creationId xmlns:a16="http://schemas.microsoft.com/office/drawing/2014/main" id="{475D18C4-57AD-CFF2-0F0C-F1D3A8F84EE8}"/>
              </a:ext>
            </a:extLst>
          </p:cNvPr>
          <p:cNvSpPr/>
          <p:nvPr/>
        </p:nvSpPr>
        <p:spPr>
          <a:xfrm>
            <a:off x="0" y="5688573"/>
            <a:ext cx="10693400" cy="1880627"/>
          </a:xfrm>
          <a:custGeom>
            <a:avLst/>
            <a:gdLst/>
            <a:ahLst/>
            <a:cxnLst/>
            <a:rect l="l" t="t" r="r" b="b"/>
            <a:pathLst>
              <a:path w="10692003" h="2831299">
                <a:moveTo>
                  <a:pt x="0" y="2831299"/>
                </a:moveTo>
                <a:lnTo>
                  <a:pt x="10692003" y="2831299"/>
                </a:lnTo>
                <a:lnTo>
                  <a:pt x="10692003" y="0"/>
                </a:lnTo>
                <a:lnTo>
                  <a:pt x="0" y="0"/>
                </a:lnTo>
                <a:lnTo>
                  <a:pt x="0" y="2831299"/>
                </a:lnTo>
                <a:close/>
              </a:path>
            </a:pathLst>
          </a:custGeom>
          <a:solidFill>
            <a:srgbClr val="F36B1F"/>
          </a:solidFill>
        </p:spPr>
        <p:txBody>
          <a:bodyPr wrap="square" lIns="0" tIns="0" rIns="0" bIns="0" rtlCol="0">
            <a:noAutofit/>
          </a:bodyPr>
          <a:lstStyle/>
          <a:p>
            <a:endParaRPr/>
          </a:p>
        </p:txBody>
      </p:sp>
      <p:sp>
        <p:nvSpPr>
          <p:cNvPr id="27" name="TextBox 26">
            <a:extLst>
              <a:ext uri="{FF2B5EF4-FFF2-40B4-BE49-F238E27FC236}">
                <a16:creationId xmlns:a16="http://schemas.microsoft.com/office/drawing/2014/main" id="{B2E7AEC7-F370-BCC0-E26E-A079E5204956}"/>
              </a:ext>
            </a:extLst>
          </p:cNvPr>
          <p:cNvSpPr txBox="1"/>
          <p:nvPr/>
        </p:nvSpPr>
        <p:spPr>
          <a:xfrm>
            <a:off x="241300" y="203200"/>
            <a:ext cx="9753600" cy="5409173"/>
          </a:xfrm>
          <a:prstGeom prst="rect">
            <a:avLst/>
          </a:prstGeom>
          <a:noFill/>
        </p:spPr>
        <p:txBody>
          <a:bodyPr wrap="square" rtlCol="0">
            <a:spAutoFit/>
          </a:bodyPr>
          <a:lstStyle/>
          <a:p>
            <a:r>
              <a:rPr lang="en-GB" sz="3750" b="1" dirty="0">
                <a:solidFill>
                  <a:srgbClr val="F36B1F"/>
                </a:solidFill>
                <a:effectLst/>
                <a:latin typeface="Roboto" panose="02000000000000000000" pitchFamily="2" charset="0"/>
                <a:ea typeface="Roboto" panose="02000000000000000000" pitchFamily="2" charset="0"/>
              </a:rPr>
              <a:t>The ‘BRRR’ Model</a:t>
            </a:r>
            <a:endParaRPr lang="en-GB" sz="3750" dirty="0">
              <a:solidFill>
                <a:srgbClr val="F36B1F"/>
              </a:solidFill>
              <a:effectLst/>
              <a:latin typeface="Roboto" panose="02000000000000000000" pitchFamily="2" charset="0"/>
              <a:ea typeface="Roboto" panose="02000000000000000000" pitchFamily="2" charset="0"/>
            </a:endParaRPr>
          </a:p>
          <a:p>
            <a:r>
              <a:rPr lang="en-GB" sz="1100" dirty="0">
                <a:effectLst/>
                <a:latin typeface="Roboto" panose="02000000000000000000" pitchFamily="2" charset="0"/>
                <a:ea typeface="Roboto" panose="02000000000000000000" pitchFamily="2" charset="0"/>
              </a:rPr>
              <a:t> </a:t>
            </a:r>
          </a:p>
          <a:p>
            <a:r>
              <a:rPr lang="en-GB" sz="1100" dirty="0">
                <a:effectLst/>
                <a:latin typeface="Roboto" panose="02000000000000000000" pitchFamily="2" charset="0"/>
                <a:ea typeface="Roboto" panose="02000000000000000000" pitchFamily="2" charset="0"/>
              </a:rPr>
              <a:t>Investors buying properties that are in bad condition and renovating them for rental is a well proven investment strategy, often know as the BRRR model. This stands for buy, renovate, rent, refinance. It is a dynamic strategy designed to grow a portfolio and generate wealth through strategic acquisition, renovation, and financing. So how does it work?</a:t>
            </a:r>
          </a:p>
          <a:p>
            <a:endParaRPr lang="en-GB" sz="1100" dirty="0">
              <a:effectLst/>
              <a:latin typeface="Roboto" panose="02000000000000000000" pitchFamily="2" charset="0"/>
              <a:ea typeface="Roboto" panose="02000000000000000000" pitchFamily="2" charset="0"/>
            </a:endParaRPr>
          </a:p>
          <a:p>
            <a:r>
              <a:rPr lang="en-GB" sz="1100" b="1" dirty="0">
                <a:effectLst/>
                <a:latin typeface="Roboto" panose="02000000000000000000" pitchFamily="2" charset="0"/>
                <a:ea typeface="Roboto" panose="02000000000000000000" pitchFamily="2" charset="0"/>
              </a:rPr>
              <a:t>Buy: </a:t>
            </a:r>
            <a:r>
              <a:rPr lang="en-GB" sz="1100" dirty="0">
                <a:effectLst/>
                <a:latin typeface="Roboto" panose="02000000000000000000" pitchFamily="2" charset="0"/>
                <a:ea typeface="Roboto" panose="02000000000000000000" pitchFamily="2" charset="0"/>
              </a:rPr>
              <a:t>The investor buys a distressed property at a good price normally due to the level of work required to bring the property up to an acceptable standard for letting.</a:t>
            </a:r>
          </a:p>
          <a:p>
            <a:endParaRPr lang="en-GB" sz="1100" dirty="0">
              <a:effectLst/>
              <a:latin typeface="Roboto" panose="02000000000000000000" pitchFamily="2" charset="0"/>
              <a:ea typeface="Roboto" panose="02000000000000000000" pitchFamily="2" charset="0"/>
            </a:endParaRPr>
          </a:p>
          <a:p>
            <a:r>
              <a:rPr lang="en-GB" sz="1100" b="1" dirty="0">
                <a:effectLst/>
                <a:latin typeface="Roboto" panose="02000000000000000000" pitchFamily="2" charset="0"/>
                <a:ea typeface="Roboto" panose="02000000000000000000" pitchFamily="2" charset="0"/>
              </a:rPr>
              <a:t>Renovate: </a:t>
            </a:r>
            <a:r>
              <a:rPr lang="en-GB" sz="1100" dirty="0">
                <a:effectLst/>
                <a:latin typeface="Roboto" panose="02000000000000000000" pitchFamily="2" charset="0"/>
                <a:ea typeface="Roboto" panose="02000000000000000000" pitchFamily="2" charset="0"/>
              </a:rPr>
              <a:t>The aim is to refurbish the property to improve its capital value but also more importantly increase its rental income. This can range from just a lick of paint to reconfiguring the property to add bedrooms and everything in between. The critical thing here is to intimately know the local market and to make sure the figures stack up. </a:t>
            </a:r>
          </a:p>
          <a:p>
            <a:endParaRPr lang="en-GB" sz="1100" dirty="0">
              <a:effectLst/>
              <a:latin typeface="Roboto" panose="02000000000000000000" pitchFamily="2" charset="0"/>
              <a:ea typeface="Roboto" panose="02000000000000000000" pitchFamily="2" charset="0"/>
            </a:endParaRPr>
          </a:p>
          <a:p>
            <a:r>
              <a:rPr lang="en-GB" sz="1100" b="1" dirty="0">
                <a:effectLst/>
                <a:latin typeface="Roboto" panose="02000000000000000000" pitchFamily="2" charset="0"/>
                <a:ea typeface="Roboto" panose="02000000000000000000" pitchFamily="2" charset="0"/>
              </a:rPr>
              <a:t>Rent: </a:t>
            </a:r>
            <a:r>
              <a:rPr lang="en-GB" sz="1100" dirty="0">
                <a:effectLst/>
                <a:latin typeface="Roboto" panose="02000000000000000000" pitchFamily="2" charset="0"/>
                <a:ea typeface="Roboto" panose="02000000000000000000" pitchFamily="2" charset="0"/>
              </a:rPr>
              <a:t>Once the property has been renovated it will be ready to advertise and let. The amount of prior research and analysis put into the project will determine success in this stage.</a:t>
            </a:r>
          </a:p>
          <a:p>
            <a:endParaRPr lang="en-GB" sz="1100" dirty="0">
              <a:effectLst/>
              <a:latin typeface="Roboto" panose="02000000000000000000" pitchFamily="2" charset="0"/>
              <a:ea typeface="Roboto" panose="02000000000000000000" pitchFamily="2" charset="0"/>
            </a:endParaRPr>
          </a:p>
          <a:p>
            <a:r>
              <a:rPr lang="en-GB" sz="1100" b="1" dirty="0">
                <a:effectLst/>
                <a:latin typeface="Roboto" panose="02000000000000000000" pitchFamily="2" charset="0"/>
                <a:ea typeface="Roboto" panose="02000000000000000000" pitchFamily="2" charset="0"/>
              </a:rPr>
              <a:t>Refinance: </a:t>
            </a:r>
            <a:r>
              <a:rPr lang="en-GB" sz="1100" dirty="0">
                <a:effectLst/>
                <a:latin typeface="Roboto" panose="02000000000000000000" pitchFamily="2" charset="0"/>
                <a:ea typeface="Roboto" panose="02000000000000000000" pitchFamily="2" charset="0"/>
              </a:rPr>
              <a:t>Once a property’s value has increased, there is the option to refinance the mortgage and pull out a portion of the initial investment and any additional equity gained through renovation. This is based on the increase in the capital value and the higher rental income generated.</a:t>
            </a:r>
          </a:p>
          <a:p>
            <a:endParaRPr lang="en-GB" sz="1100" dirty="0">
              <a:effectLst/>
              <a:latin typeface="Roboto" panose="02000000000000000000" pitchFamily="2" charset="0"/>
              <a:ea typeface="Roboto" panose="02000000000000000000" pitchFamily="2" charset="0"/>
            </a:endParaRPr>
          </a:p>
          <a:p>
            <a:r>
              <a:rPr lang="en-GB" sz="1100" dirty="0">
                <a:effectLst/>
                <a:latin typeface="Roboto" panose="02000000000000000000" pitchFamily="2" charset="0"/>
                <a:ea typeface="Roboto" panose="02000000000000000000" pitchFamily="2" charset="0"/>
              </a:rPr>
              <a:t>It sounds easy and of course when carried out correctly can be a fantastic way for investors to acquire income-generating properties, benefit from their appreciation and speed up the process of building a portfolio. </a:t>
            </a:r>
          </a:p>
          <a:p>
            <a:endParaRPr lang="en-GB" sz="1100" dirty="0">
              <a:effectLst/>
              <a:latin typeface="Roboto" panose="02000000000000000000" pitchFamily="2" charset="0"/>
              <a:ea typeface="Roboto" panose="02000000000000000000" pitchFamily="2" charset="0"/>
            </a:endParaRPr>
          </a:p>
          <a:p>
            <a:r>
              <a:rPr lang="en-GB" sz="1100" b="1" dirty="0">
                <a:effectLst/>
                <a:latin typeface="Roboto" panose="02000000000000000000" pitchFamily="2" charset="0"/>
                <a:ea typeface="Roboto" panose="02000000000000000000" pitchFamily="2" charset="0"/>
              </a:rPr>
              <a:t>Risks: </a:t>
            </a:r>
            <a:r>
              <a:rPr lang="en-GB" sz="1100" dirty="0">
                <a:effectLst/>
                <a:latin typeface="Roboto" panose="02000000000000000000" pitchFamily="2" charset="0"/>
                <a:ea typeface="Roboto" panose="02000000000000000000" pitchFamily="2" charset="0"/>
              </a:rPr>
              <a:t>But although the strategy sounds simple it is in fact highly complex and comes with significant risks. As such anyone wanting to utilise this approach must fully understand what these are and seek ways of mitigating against them. The main risks are paying too much for a property, underestimating the costs associated with refurbishment and overestimating the end rental income along with the value of the property post renovation.</a:t>
            </a:r>
          </a:p>
          <a:p>
            <a:endParaRPr lang="en-GB" sz="1100" dirty="0">
              <a:effectLst/>
              <a:latin typeface="Roboto" panose="02000000000000000000" pitchFamily="2" charset="0"/>
              <a:ea typeface="Roboto" panose="02000000000000000000" pitchFamily="2" charset="0"/>
            </a:endParaRPr>
          </a:p>
          <a:p>
            <a:r>
              <a:rPr lang="en-GB" sz="1100" b="1" dirty="0">
                <a:effectLst/>
                <a:latin typeface="Roboto" panose="02000000000000000000" pitchFamily="2" charset="0"/>
                <a:ea typeface="Roboto" panose="02000000000000000000" pitchFamily="2" charset="0"/>
              </a:rPr>
              <a:t>The Glenham Approach: </a:t>
            </a:r>
            <a:r>
              <a:rPr lang="en-GB" sz="1100" dirty="0">
                <a:effectLst/>
                <a:latin typeface="Roboto" panose="02000000000000000000" pitchFamily="2" charset="0"/>
                <a:ea typeface="Roboto" panose="02000000000000000000" pitchFamily="2" charset="0"/>
              </a:rPr>
              <a:t>At Glenham we fully understand all the risks and work with our clients to mitigate these by utilising our intimate knowledge of the local market, sophisticated investment analysis models, our many years of running renovations and our network of trustworthy contractors. We work closely in partnership with our investors and have a proven track record with many successful examples of BRRR under our belt.</a:t>
            </a:r>
          </a:p>
        </p:txBody>
      </p:sp>
      <p:pic>
        <p:nvPicPr>
          <p:cNvPr id="30" name="Picture 29">
            <a:extLst>
              <a:ext uri="{FF2B5EF4-FFF2-40B4-BE49-F238E27FC236}">
                <a16:creationId xmlns:a16="http://schemas.microsoft.com/office/drawing/2014/main" id="{A941B55C-3124-0CB5-E411-470C070B27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6100" y="279400"/>
            <a:ext cx="2038350" cy="588209"/>
          </a:xfrm>
          <a:prstGeom prst="rect">
            <a:avLst/>
          </a:prstGeom>
        </p:spPr>
      </p:pic>
      <p:pic>
        <p:nvPicPr>
          <p:cNvPr id="6" name="Picture 5">
            <a:extLst>
              <a:ext uri="{FF2B5EF4-FFF2-40B4-BE49-F238E27FC236}">
                <a16:creationId xmlns:a16="http://schemas.microsoft.com/office/drawing/2014/main" id="{654E8CC9-0AD7-4DB5-805A-FE82774188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8500" y="6295504"/>
            <a:ext cx="819150" cy="1143000"/>
          </a:xfrm>
          <a:prstGeom prst="rect">
            <a:avLst/>
          </a:prstGeom>
        </p:spPr>
      </p:pic>
      <p:pic>
        <p:nvPicPr>
          <p:cNvPr id="7" name="Picture 6">
            <a:extLst>
              <a:ext uri="{FF2B5EF4-FFF2-40B4-BE49-F238E27FC236}">
                <a16:creationId xmlns:a16="http://schemas.microsoft.com/office/drawing/2014/main" id="{0D12D90D-96E1-48CB-89E3-DCF0E8A93C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53749" y="6299200"/>
            <a:ext cx="819150" cy="1143000"/>
          </a:xfrm>
          <a:prstGeom prst="rect">
            <a:avLst/>
          </a:prstGeom>
        </p:spPr>
      </p:pic>
      <p:pic>
        <p:nvPicPr>
          <p:cNvPr id="8" name="Picture 7">
            <a:extLst>
              <a:ext uri="{FF2B5EF4-FFF2-40B4-BE49-F238E27FC236}">
                <a16:creationId xmlns:a16="http://schemas.microsoft.com/office/drawing/2014/main" id="{6672D303-0EA1-47B3-A716-20ED0402E5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98299" y="6295504"/>
            <a:ext cx="819150" cy="1143000"/>
          </a:xfrm>
          <a:prstGeom prst="rect">
            <a:avLst/>
          </a:prstGeom>
        </p:spPr>
      </p:pic>
      <p:pic>
        <p:nvPicPr>
          <p:cNvPr id="9" name="Picture 8">
            <a:extLst>
              <a:ext uri="{FF2B5EF4-FFF2-40B4-BE49-F238E27FC236}">
                <a16:creationId xmlns:a16="http://schemas.microsoft.com/office/drawing/2014/main" id="{2DBF2C0B-319C-4B1B-9C3F-CD8186080DF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0413" y="6810577"/>
            <a:ext cx="1695450" cy="619125"/>
          </a:xfrm>
          <a:prstGeom prst="rect">
            <a:avLst/>
          </a:prstGeom>
        </p:spPr>
      </p:pic>
      <p:sp>
        <p:nvSpPr>
          <p:cNvPr id="11" name="TextBox 10">
            <a:extLst>
              <a:ext uri="{FF2B5EF4-FFF2-40B4-BE49-F238E27FC236}">
                <a16:creationId xmlns:a16="http://schemas.microsoft.com/office/drawing/2014/main" id="{E947A330-20A2-4A4A-A54D-35EEEF88C654}"/>
              </a:ext>
            </a:extLst>
          </p:cNvPr>
          <p:cNvSpPr txBox="1"/>
          <p:nvPr/>
        </p:nvSpPr>
        <p:spPr>
          <a:xfrm>
            <a:off x="255486" y="5793363"/>
            <a:ext cx="3948214" cy="1877437"/>
          </a:xfrm>
          <a:prstGeom prst="rect">
            <a:avLst/>
          </a:prstGeom>
          <a:noFill/>
        </p:spPr>
        <p:txBody>
          <a:bodyPr wrap="square">
            <a:spAutoFit/>
          </a:bodyPr>
          <a:lstStyle/>
          <a:p>
            <a:r>
              <a:rPr lang="en-GB" b="1" dirty="0">
                <a:solidFill>
                  <a:schemeClr val="bg1"/>
                </a:solidFill>
                <a:effectLst/>
                <a:latin typeface="Roboto" panose="02000000000000000000" pitchFamily="2" charset="0"/>
                <a:ea typeface="Roboto" panose="02000000000000000000" pitchFamily="2" charset="0"/>
              </a:rPr>
              <a:t>Contact Us</a:t>
            </a:r>
          </a:p>
          <a:p>
            <a:endParaRPr lang="en-GB" sz="1400" dirty="0">
              <a:latin typeface="Roboto" panose="02000000000000000000" pitchFamily="2" charset="0"/>
              <a:ea typeface="Roboto" panose="02000000000000000000" pitchFamily="2" charset="0"/>
            </a:endParaRPr>
          </a:p>
          <a:p>
            <a:r>
              <a:rPr lang="en-GB" sz="1400" dirty="0">
                <a:effectLst/>
                <a:latin typeface="Roboto" panose="02000000000000000000" pitchFamily="2" charset="0"/>
                <a:ea typeface="Roboto" panose="02000000000000000000" pitchFamily="2" charset="0"/>
              </a:rPr>
              <a:t>If you would like to chat further about how Glenham can help: </a:t>
            </a:r>
            <a:br>
              <a:rPr lang="en-GB" sz="1400" dirty="0">
                <a:effectLst/>
                <a:latin typeface="Roboto" panose="02000000000000000000" pitchFamily="2" charset="0"/>
                <a:ea typeface="Roboto" panose="02000000000000000000" pitchFamily="2" charset="0"/>
              </a:rPr>
            </a:br>
            <a:br>
              <a:rPr lang="en-GB" sz="1400" dirty="0">
                <a:effectLst/>
                <a:latin typeface="Roboto" panose="02000000000000000000" pitchFamily="2" charset="0"/>
                <a:ea typeface="Roboto" panose="02000000000000000000" pitchFamily="2" charset="0"/>
              </a:rPr>
            </a:br>
            <a:r>
              <a:rPr lang="en-GB" sz="1400" b="1" dirty="0">
                <a:solidFill>
                  <a:schemeClr val="bg1"/>
                </a:solidFill>
                <a:effectLst/>
                <a:latin typeface="Roboto" panose="02000000000000000000" pitchFamily="2" charset="0"/>
                <a:ea typeface="Roboto" panose="02000000000000000000" pitchFamily="2" charset="0"/>
              </a:rPr>
              <a:t>Tel:</a:t>
            </a:r>
            <a:r>
              <a:rPr lang="en-GB" sz="1400" dirty="0">
                <a:solidFill>
                  <a:schemeClr val="bg1"/>
                </a:solidFill>
                <a:effectLst/>
                <a:latin typeface="Roboto" panose="02000000000000000000" pitchFamily="2" charset="0"/>
                <a:ea typeface="Roboto" panose="02000000000000000000" pitchFamily="2" charset="0"/>
              </a:rPr>
              <a:t> </a:t>
            </a:r>
            <a:r>
              <a:rPr lang="en-GB" sz="1400" dirty="0">
                <a:effectLst/>
                <a:latin typeface="Roboto" panose="02000000000000000000" pitchFamily="2" charset="0"/>
                <a:ea typeface="Roboto" panose="02000000000000000000" pitchFamily="2" charset="0"/>
              </a:rPr>
              <a:t>	0131 557 5101</a:t>
            </a:r>
          </a:p>
          <a:p>
            <a:r>
              <a:rPr lang="en-GB" sz="1400" b="1" dirty="0">
                <a:solidFill>
                  <a:schemeClr val="bg1"/>
                </a:solidFill>
                <a:effectLst/>
                <a:latin typeface="Roboto" panose="02000000000000000000" pitchFamily="2" charset="0"/>
                <a:ea typeface="Roboto" panose="02000000000000000000" pitchFamily="2" charset="0"/>
              </a:rPr>
              <a:t>Email:</a:t>
            </a:r>
            <a:r>
              <a:rPr lang="en-GB" sz="1400" dirty="0">
                <a:solidFill>
                  <a:schemeClr val="bg1"/>
                </a:solidFill>
                <a:effectLst/>
                <a:latin typeface="Roboto" panose="02000000000000000000" pitchFamily="2" charset="0"/>
                <a:ea typeface="Roboto" panose="02000000000000000000" pitchFamily="2" charset="0"/>
              </a:rPr>
              <a:t> </a:t>
            </a:r>
            <a:r>
              <a:rPr lang="en-GB" sz="1400" dirty="0">
                <a:effectLst/>
                <a:latin typeface="Roboto" panose="02000000000000000000" pitchFamily="2" charset="0"/>
                <a:ea typeface="Roboto" panose="02000000000000000000" pitchFamily="2" charset="0"/>
              </a:rPr>
              <a:t>	</a:t>
            </a:r>
            <a:r>
              <a:rPr lang="en-GB" sz="1400" dirty="0">
                <a:effectLst/>
                <a:latin typeface="Roboto" panose="02000000000000000000" pitchFamily="2" charset="0"/>
                <a:ea typeface="Roboto" panose="02000000000000000000" pitchFamily="2" charset="0"/>
                <a:hlinkClick r:id="rId7"/>
              </a:rPr>
              <a:t>enquiries@glenhamproperty.co.uk</a:t>
            </a:r>
            <a:endParaRPr lang="en-GB" sz="1400" dirty="0">
              <a:effectLst/>
              <a:latin typeface="Roboto" panose="02000000000000000000" pitchFamily="2" charset="0"/>
              <a:ea typeface="Roboto" panose="02000000000000000000" pitchFamily="2" charset="0"/>
            </a:endParaRPr>
          </a:p>
          <a:p>
            <a:endParaRPr lang="en-GB" sz="1400" dirty="0">
              <a:latin typeface="Roboto" panose="02000000000000000000" pitchFamily="2" charset="0"/>
              <a:ea typeface="Roboto" panose="02000000000000000000" pitchFamily="2" charset="0"/>
            </a:endParaRPr>
          </a:p>
        </p:txBody>
      </p:sp>
      <p:sp>
        <p:nvSpPr>
          <p:cNvPr id="17" name="object 8">
            <a:extLst>
              <a:ext uri="{FF2B5EF4-FFF2-40B4-BE49-F238E27FC236}">
                <a16:creationId xmlns:a16="http://schemas.microsoft.com/office/drawing/2014/main" id="{39302F69-2F9D-4DA0-BD7D-0F1869FC05FF}"/>
              </a:ext>
            </a:extLst>
          </p:cNvPr>
          <p:cNvSpPr/>
          <p:nvPr/>
        </p:nvSpPr>
        <p:spPr>
          <a:xfrm>
            <a:off x="9019476" y="5918200"/>
            <a:ext cx="1585024" cy="1740804"/>
          </a:xfrm>
          <a:custGeom>
            <a:avLst/>
            <a:gdLst/>
            <a:ahLst/>
            <a:cxnLst/>
            <a:rect l="l" t="t" r="r" b="b"/>
            <a:pathLst>
              <a:path w="6032788" h="6625704">
                <a:moveTo>
                  <a:pt x="4178397" y="5731889"/>
                </a:moveTo>
                <a:lnTo>
                  <a:pt x="4179880" y="5457915"/>
                </a:lnTo>
                <a:lnTo>
                  <a:pt x="4181341" y="5164159"/>
                </a:lnTo>
                <a:lnTo>
                  <a:pt x="4182713" y="4856595"/>
                </a:lnTo>
                <a:lnTo>
                  <a:pt x="4183929" y="4541197"/>
                </a:lnTo>
                <a:lnTo>
                  <a:pt x="4184921" y="4223941"/>
                </a:lnTo>
                <a:lnTo>
                  <a:pt x="4185624" y="3910800"/>
                </a:lnTo>
                <a:lnTo>
                  <a:pt x="4185970" y="3607750"/>
                </a:lnTo>
                <a:lnTo>
                  <a:pt x="4185892" y="3320765"/>
                </a:lnTo>
                <a:lnTo>
                  <a:pt x="4185323" y="3055820"/>
                </a:lnTo>
                <a:lnTo>
                  <a:pt x="4184196" y="2818890"/>
                </a:lnTo>
                <a:lnTo>
                  <a:pt x="4182445" y="2615949"/>
                </a:lnTo>
                <a:lnTo>
                  <a:pt x="4180003" y="2452973"/>
                </a:lnTo>
                <a:lnTo>
                  <a:pt x="4176802" y="2335935"/>
                </a:lnTo>
                <a:lnTo>
                  <a:pt x="4172775" y="2270810"/>
                </a:lnTo>
                <a:lnTo>
                  <a:pt x="4177504" y="2268874"/>
                </a:lnTo>
                <a:lnTo>
                  <a:pt x="4192251" y="2269422"/>
                </a:lnTo>
                <a:lnTo>
                  <a:pt x="4216538" y="2272096"/>
                </a:lnTo>
                <a:lnTo>
                  <a:pt x="4249890" y="2276534"/>
                </a:lnTo>
                <a:lnTo>
                  <a:pt x="4291830" y="2282375"/>
                </a:lnTo>
                <a:lnTo>
                  <a:pt x="4341882" y="2289261"/>
                </a:lnTo>
                <a:lnTo>
                  <a:pt x="4399570" y="2296830"/>
                </a:lnTo>
                <a:lnTo>
                  <a:pt x="4464417" y="2304721"/>
                </a:lnTo>
                <a:lnTo>
                  <a:pt x="4535947" y="2312575"/>
                </a:lnTo>
                <a:lnTo>
                  <a:pt x="4613684" y="2320031"/>
                </a:lnTo>
                <a:lnTo>
                  <a:pt x="4697151" y="2326728"/>
                </a:lnTo>
                <a:lnTo>
                  <a:pt x="4785873" y="2332306"/>
                </a:lnTo>
                <a:lnTo>
                  <a:pt x="4879372" y="2336406"/>
                </a:lnTo>
                <a:lnTo>
                  <a:pt x="4977173" y="2338665"/>
                </a:lnTo>
                <a:lnTo>
                  <a:pt x="5078799" y="2338724"/>
                </a:lnTo>
                <a:lnTo>
                  <a:pt x="5183774" y="2336223"/>
                </a:lnTo>
                <a:lnTo>
                  <a:pt x="5291621" y="2330801"/>
                </a:lnTo>
                <a:lnTo>
                  <a:pt x="5401865" y="2322097"/>
                </a:lnTo>
                <a:lnTo>
                  <a:pt x="5514029" y="2309751"/>
                </a:lnTo>
                <a:lnTo>
                  <a:pt x="5627636" y="2293404"/>
                </a:lnTo>
                <a:lnTo>
                  <a:pt x="5675439" y="2284481"/>
                </a:lnTo>
                <a:lnTo>
                  <a:pt x="5719811" y="2273901"/>
                </a:lnTo>
                <a:lnTo>
                  <a:pt x="5760836" y="2261833"/>
                </a:lnTo>
                <a:lnTo>
                  <a:pt x="5798601" y="2248444"/>
                </a:lnTo>
                <a:lnTo>
                  <a:pt x="5864691" y="2218368"/>
                </a:lnTo>
                <a:lnTo>
                  <a:pt x="5918764" y="2185013"/>
                </a:lnTo>
                <a:lnTo>
                  <a:pt x="5961503" y="2149717"/>
                </a:lnTo>
                <a:lnTo>
                  <a:pt x="5993592" y="2113818"/>
                </a:lnTo>
                <a:lnTo>
                  <a:pt x="6015713" y="2078654"/>
                </a:lnTo>
                <a:lnTo>
                  <a:pt x="6031702" y="2030213"/>
                </a:lnTo>
                <a:lnTo>
                  <a:pt x="6032788" y="2015883"/>
                </a:lnTo>
                <a:lnTo>
                  <a:pt x="6031895" y="2002741"/>
                </a:lnTo>
                <a:lnTo>
                  <a:pt x="6017078" y="1956037"/>
                </a:lnTo>
                <a:lnTo>
                  <a:pt x="5989723" y="1897654"/>
                </a:lnTo>
                <a:lnTo>
                  <a:pt x="5957857" y="1853193"/>
                </a:lnTo>
                <a:lnTo>
                  <a:pt x="5921338" y="1821042"/>
                </a:lnTo>
                <a:lnTo>
                  <a:pt x="5880021" y="1799591"/>
                </a:lnTo>
                <a:lnTo>
                  <a:pt x="5833764" y="1787228"/>
                </a:lnTo>
                <a:lnTo>
                  <a:pt x="5782422" y="1782342"/>
                </a:lnTo>
                <a:lnTo>
                  <a:pt x="5754800" y="1782199"/>
                </a:lnTo>
                <a:lnTo>
                  <a:pt x="5725853" y="1783322"/>
                </a:lnTo>
                <a:lnTo>
                  <a:pt x="5663913" y="1788556"/>
                </a:lnTo>
                <a:lnTo>
                  <a:pt x="5596458" y="1796433"/>
                </a:lnTo>
                <a:lnTo>
                  <a:pt x="5560618" y="1800859"/>
                </a:lnTo>
                <a:lnTo>
                  <a:pt x="5512632" y="1806697"/>
                </a:lnTo>
                <a:lnTo>
                  <a:pt x="5465299" y="1812308"/>
                </a:lnTo>
                <a:lnTo>
                  <a:pt x="5418509" y="1817647"/>
                </a:lnTo>
                <a:lnTo>
                  <a:pt x="5372149" y="1822671"/>
                </a:lnTo>
                <a:lnTo>
                  <a:pt x="5326108" y="1827333"/>
                </a:lnTo>
                <a:lnTo>
                  <a:pt x="5280273" y="1831591"/>
                </a:lnTo>
                <a:lnTo>
                  <a:pt x="5234534" y="1835399"/>
                </a:lnTo>
                <a:lnTo>
                  <a:pt x="5188778" y="1838712"/>
                </a:lnTo>
                <a:lnTo>
                  <a:pt x="5142893" y="1841487"/>
                </a:lnTo>
                <a:lnTo>
                  <a:pt x="5096768" y="1843678"/>
                </a:lnTo>
                <a:lnTo>
                  <a:pt x="5050291" y="1845240"/>
                </a:lnTo>
                <a:lnTo>
                  <a:pt x="5003350" y="1846130"/>
                </a:lnTo>
                <a:lnTo>
                  <a:pt x="4955833" y="1846302"/>
                </a:lnTo>
                <a:lnTo>
                  <a:pt x="4907629" y="1845712"/>
                </a:lnTo>
                <a:lnTo>
                  <a:pt x="4858625" y="1844315"/>
                </a:lnTo>
                <a:lnTo>
                  <a:pt x="4808710" y="1842067"/>
                </a:lnTo>
                <a:lnTo>
                  <a:pt x="4757773" y="1838923"/>
                </a:lnTo>
                <a:lnTo>
                  <a:pt x="4705700" y="1834838"/>
                </a:lnTo>
                <a:lnTo>
                  <a:pt x="4652381" y="1829768"/>
                </a:lnTo>
                <a:lnTo>
                  <a:pt x="4597704" y="1823669"/>
                </a:lnTo>
                <a:lnTo>
                  <a:pt x="4537757" y="1816140"/>
                </a:lnTo>
                <a:lnTo>
                  <a:pt x="4481133" y="1808682"/>
                </a:lnTo>
                <a:lnTo>
                  <a:pt x="4428039" y="1801217"/>
                </a:lnTo>
                <a:lnTo>
                  <a:pt x="4378686" y="1793667"/>
                </a:lnTo>
                <a:lnTo>
                  <a:pt x="4333281" y="1785956"/>
                </a:lnTo>
                <a:lnTo>
                  <a:pt x="4292032" y="1778005"/>
                </a:lnTo>
                <a:lnTo>
                  <a:pt x="4238409" y="1765461"/>
                </a:lnTo>
                <a:lnTo>
                  <a:pt x="4195312" y="1751944"/>
                </a:lnTo>
                <a:lnTo>
                  <a:pt x="4140290" y="1725605"/>
                </a:lnTo>
                <a:lnTo>
                  <a:pt x="4106248" y="1707623"/>
                </a:lnTo>
                <a:lnTo>
                  <a:pt x="4070810" y="1688459"/>
                </a:lnTo>
                <a:lnTo>
                  <a:pt x="4034138" y="1668253"/>
                </a:lnTo>
                <a:lnTo>
                  <a:pt x="3996395" y="1647149"/>
                </a:lnTo>
                <a:lnTo>
                  <a:pt x="3957744" y="1625289"/>
                </a:lnTo>
                <a:lnTo>
                  <a:pt x="3918346" y="1602814"/>
                </a:lnTo>
                <a:lnTo>
                  <a:pt x="3878364" y="1579867"/>
                </a:lnTo>
                <a:lnTo>
                  <a:pt x="3837960" y="1556591"/>
                </a:lnTo>
                <a:lnTo>
                  <a:pt x="3797296" y="1533126"/>
                </a:lnTo>
                <a:lnTo>
                  <a:pt x="3756535" y="1509616"/>
                </a:lnTo>
                <a:lnTo>
                  <a:pt x="3715839" y="1486202"/>
                </a:lnTo>
                <a:lnTo>
                  <a:pt x="3675370" y="1463027"/>
                </a:lnTo>
                <a:lnTo>
                  <a:pt x="3635291" y="1440233"/>
                </a:lnTo>
                <a:lnTo>
                  <a:pt x="3595764" y="1417962"/>
                </a:lnTo>
                <a:lnTo>
                  <a:pt x="3556950" y="1396356"/>
                </a:lnTo>
                <a:lnTo>
                  <a:pt x="3519013" y="1375558"/>
                </a:lnTo>
                <a:lnTo>
                  <a:pt x="3482115" y="1355709"/>
                </a:lnTo>
                <a:lnTo>
                  <a:pt x="3446417" y="1336951"/>
                </a:lnTo>
                <a:lnTo>
                  <a:pt x="3412083" y="1319428"/>
                </a:lnTo>
                <a:lnTo>
                  <a:pt x="3372181" y="1300721"/>
                </a:lnTo>
                <a:lnTo>
                  <a:pt x="3330563" y="1283506"/>
                </a:lnTo>
                <a:lnTo>
                  <a:pt x="3287548" y="1267723"/>
                </a:lnTo>
                <a:lnTo>
                  <a:pt x="3243454" y="1253316"/>
                </a:lnTo>
                <a:lnTo>
                  <a:pt x="3198599" y="1240228"/>
                </a:lnTo>
                <a:lnTo>
                  <a:pt x="3153302" y="1228401"/>
                </a:lnTo>
                <a:lnTo>
                  <a:pt x="3107881" y="1217777"/>
                </a:lnTo>
                <a:lnTo>
                  <a:pt x="3062653" y="1208298"/>
                </a:lnTo>
                <a:lnTo>
                  <a:pt x="3017939" y="1199909"/>
                </a:lnTo>
                <a:lnTo>
                  <a:pt x="2974055" y="1192550"/>
                </a:lnTo>
                <a:lnTo>
                  <a:pt x="2931321" y="1186165"/>
                </a:lnTo>
                <a:lnTo>
                  <a:pt x="2890054" y="1180696"/>
                </a:lnTo>
                <a:lnTo>
                  <a:pt x="2850573" y="1176086"/>
                </a:lnTo>
                <a:lnTo>
                  <a:pt x="2778241" y="1169211"/>
                </a:lnTo>
                <a:lnTo>
                  <a:pt x="2716873" y="1165081"/>
                </a:lnTo>
                <a:lnTo>
                  <a:pt x="2669014" y="1163236"/>
                </a:lnTo>
                <a:lnTo>
                  <a:pt x="2650947" y="1163027"/>
                </a:lnTo>
                <a:lnTo>
                  <a:pt x="2611546" y="1163367"/>
                </a:lnTo>
                <a:lnTo>
                  <a:pt x="2570274" y="1164513"/>
                </a:lnTo>
                <a:lnTo>
                  <a:pt x="2527248" y="1166656"/>
                </a:lnTo>
                <a:lnTo>
                  <a:pt x="2482583" y="1169988"/>
                </a:lnTo>
                <a:lnTo>
                  <a:pt x="2436393" y="1174699"/>
                </a:lnTo>
                <a:lnTo>
                  <a:pt x="2388795" y="1180979"/>
                </a:lnTo>
                <a:lnTo>
                  <a:pt x="2339903" y="1189021"/>
                </a:lnTo>
                <a:lnTo>
                  <a:pt x="2289833" y="1199015"/>
                </a:lnTo>
                <a:lnTo>
                  <a:pt x="2238701" y="1211151"/>
                </a:lnTo>
                <a:lnTo>
                  <a:pt x="2186620" y="1225621"/>
                </a:lnTo>
                <a:lnTo>
                  <a:pt x="2133708" y="1242616"/>
                </a:lnTo>
                <a:lnTo>
                  <a:pt x="2080079" y="1262326"/>
                </a:lnTo>
                <a:lnTo>
                  <a:pt x="2025848" y="1284942"/>
                </a:lnTo>
                <a:lnTo>
                  <a:pt x="1971130" y="1310656"/>
                </a:lnTo>
                <a:lnTo>
                  <a:pt x="1916042" y="1339658"/>
                </a:lnTo>
                <a:lnTo>
                  <a:pt x="1860699" y="1372140"/>
                </a:lnTo>
                <a:lnTo>
                  <a:pt x="1805215" y="1408291"/>
                </a:lnTo>
                <a:lnTo>
                  <a:pt x="1749706" y="1448303"/>
                </a:lnTo>
                <a:lnTo>
                  <a:pt x="1694287" y="1492368"/>
                </a:lnTo>
                <a:lnTo>
                  <a:pt x="1639074" y="1540675"/>
                </a:lnTo>
                <a:lnTo>
                  <a:pt x="1573052" y="1604268"/>
                </a:lnTo>
                <a:lnTo>
                  <a:pt x="1513907" y="1667380"/>
                </a:lnTo>
                <a:lnTo>
                  <a:pt x="1461260" y="1729924"/>
                </a:lnTo>
                <a:lnTo>
                  <a:pt x="1414736" y="1791814"/>
                </a:lnTo>
                <a:lnTo>
                  <a:pt x="1373955" y="1852964"/>
                </a:lnTo>
                <a:lnTo>
                  <a:pt x="1338540" y="1913289"/>
                </a:lnTo>
                <a:lnTo>
                  <a:pt x="1308115" y="1972703"/>
                </a:lnTo>
                <a:lnTo>
                  <a:pt x="1282301" y="2031120"/>
                </a:lnTo>
                <a:lnTo>
                  <a:pt x="1260722" y="2088454"/>
                </a:lnTo>
                <a:lnTo>
                  <a:pt x="1242999" y="2144620"/>
                </a:lnTo>
                <a:lnTo>
                  <a:pt x="1228756" y="2199531"/>
                </a:lnTo>
                <a:lnTo>
                  <a:pt x="1217614" y="2253102"/>
                </a:lnTo>
                <a:lnTo>
                  <a:pt x="1209197" y="2305247"/>
                </a:lnTo>
                <a:lnTo>
                  <a:pt x="1203127" y="2355880"/>
                </a:lnTo>
                <a:lnTo>
                  <a:pt x="1199026" y="2404915"/>
                </a:lnTo>
                <a:lnTo>
                  <a:pt x="1196518" y="2452266"/>
                </a:lnTo>
                <a:lnTo>
                  <a:pt x="1195223" y="2497849"/>
                </a:lnTo>
                <a:lnTo>
                  <a:pt x="1194766" y="2541576"/>
                </a:lnTo>
                <a:lnTo>
                  <a:pt x="1194854" y="2623121"/>
                </a:lnTo>
                <a:lnTo>
                  <a:pt x="1198319" y="2675299"/>
                </a:lnTo>
                <a:lnTo>
                  <a:pt x="1208253" y="2721286"/>
                </a:lnTo>
                <a:lnTo>
                  <a:pt x="1223965" y="2761247"/>
                </a:lnTo>
                <a:lnTo>
                  <a:pt x="1244764" y="2795345"/>
                </a:lnTo>
                <a:lnTo>
                  <a:pt x="1283988" y="2835861"/>
                </a:lnTo>
                <a:lnTo>
                  <a:pt x="1330768" y="2864114"/>
                </a:lnTo>
                <a:lnTo>
                  <a:pt x="1382771" y="2880658"/>
                </a:lnTo>
                <a:lnTo>
                  <a:pt x="1437665" y="2886049"/>
                </a:lnTo>
                <a:lnTo>
                  <a:pt x="1453170" y="2885658"/>
                </a:lnTo>
                <a:lnTo>
                  <a:pt x="1503515" y="2879442"/>
                </a:lnTo>
                <a:lnTo>
                  <a:pt x="1556098" y="2864723"/>
                </a:lnTo>
                <a:lnTo>
                  <a:pt x="1606408" y="2840301"/>
                </a:lnTo>
                <a:lnTo>
                  <a:pt x="1649935" y="2804972"/>
                </a:lnTo>
                <a:lnTo>
                  <a:pt x="1682168" y="2757536"/>
                </a:lnTo>
                <a:lnTo>
                  <a:pt x="1695154" y="2718591"/>
                </a:lnTo>
                <a:lnTo>
                  <a:pt x="1699780" y="2673375"/>
                </a:lnTo>
                <a:lnTo>
                  <a:pt x="1705537" y="2546774"/>
                </a:lnTo>
                <a:lnTo>
                  <a:pt x="1722073" y="2430866"/>
                </a:lnTo>
                <a:lnTo>
                  <a:pt x="1748286" y="2325197"/>
                </a:lnTo>
                <a:lnTo>
                  <a:pt x="1783074" y="2229312"/>
                </a:lnTo>
                <a:lnTo>
                  <a:pt x="1825334" y="2142757"/>
                </a:lnTo>
                <a:lnTo>
                  <a:pt x="1873966" y="2065078"/>
                </a:lnTo>
                <a:lnTo>
                  <a:pt x="1927866" y="1995820"/>
                </a:lnTo>
                <a:lnTo>
                  <a:pt x="1985932" y="1934531"/>
                </a:lnTo>
                <a:lnTo>
                  <a:pt x="2047063" y="1880754"/>
                </a:lnTo>
                <a:lnTo>
                  <a:pt x="2110157" y="1834037"/>
                </a:lnTo>
                <a:lnTo>
                  <a:pt x="2174111" y="1793924"/>
                </a:lnTo>
                <a:lnTo>
                  <a:pt x="2237823" y="1759962"/>
                </a:lnTo>
                <a:lnTo>
                  <a:pt x="2300192" y="1731697"/>
                </a:lnTo>
                <a:lnTo>
                  <a:pt x="2360115" y="1708674"/>
                </a:lnTo>
                <a:lnTo>
                  <a:pt x="2416489" y="1690440"/>
                </a:lnTo>
                <a:lnTo>
                  <a:pt x="2468214" y="1676539"/>
                </a:lnTo>
                <a:lnTo>
                  <a:pt x="2514187" y="1666518"/>
                </a:lnTo>
                <a:lnTo>
                  <a:pt x="2553306" y="1659922"/>
                </a:lnTo>
                <a:lnTo>
                  <a:pt x="2606573" y="1655190"/>
                </a:lnTo>
                <a:lnTo>
                  <a:pt x="2671182" y="1655807"/>
                </a:lnTo>
                <a:lnTo>
                  <a:pt x="2743218" y="1659000"/>
                </a:lnTo>
                <a:lnTo>
                  <a:pt x="2781690" y="1662191"/>
                </a:lnTo>
                <a:lnTo>
                  <a:pt x="2821620" y="1666781"/>
                </a:lnTo>
                <a:lnTo>
                  <a:pt x="2862876" y="1673021"/>
                </a:lnTo>
                <a:lnTo>
                  <a:pt x="2905324" y="1681162"/>
                </a:lnTo>
                <a:lnTo>
                  <a:pt x="2948833" y="1691457"/>
                </a:lnTo>
                <a:lnTo>
                  <a:pt x="2993269" y="1704157"/>
                </a:lnTo>
                <a:lnTo>
                  <a:pt x="3038499" y="1719513"/>
                </a:lnTo>
                <a:lnTo>
                  <a:pt x="3084391" y="1737777"/>
                </a:lnTo>
                <a:lnTo>
                  <a:pt x="3130811" y="1759201"/>
                </a:lnTo>
                <a:lnTo>
                  <a:pt x="3177628" y="1784036"/>
                </a:lnTo>
                <a:lnTo>
                  <a:pt x="3224707" y="1812533"/>
                </a:lnTo>
                <a:lnTo>
                  <a:pt x="3271917" y="1844945"/>
                </a:lnTo>
                <a:lnTo>
                  <a:pt x="3319125" y="1881523"/>
                </a:lnTo>
                <a:lnTo>
                  <a:pt x="3366197" y="1922518"/>
                </a:lnTo>
                <a:lnTo>
                  <a:pt x="3413000" y="1968182"/>
                </a:lnTo>
                <a:lnTo>
                  <a:pt x="3459403" y="2018766"/>
                </a:lnTo>
                <a:lnTo>
                  <a:pt x="3483603" y="2050077"/>
                </a:lnTo>
                <a:lnTo>
                  <a:pt x="3505658" y="2085642"/>
                </a:lnTo>
                <a:lnTo>
                  <a:pt x="3525668" y="2124867"/>
                </a:lnTo>
                <a:lnTo>
                  <a:pt x="3543728" y="2167155"/>
                </a:lnTo>
                <a:lnTo>
                  <a:pt x="3559938" y="2211909"/>
                </a:lnTo>
                <a:lnTo>
                  <a:pt x="3574394" y="2258535"/>
                </a:lnTo>
                <a:lnTo>
                  <a:pt x="3587194" y="2306436"/>
                </a:lnTo>
                <a:lnTo>
                  <a:pt x="3598437" y="2355017"/>
                </a:lnTo>
                <a:lnTo>
                  <a:pt x="3608218" y="2403680"/>
                </a:lnTo>
                <a:lnTo>
                  <a:pt x="3616637" y="2451831"/>
                </a:lnTo>
                <a:lnTo>
                  <a:pt x="3623791" y="2498874"/>
                </a:lnTo>
                <a:lnTo>
                  <a:pt x="3629777" y="2544211"/>
                </a:lnTo>
                <a:lnTo>
                  <a:pt x="3634693" y="2587249"/>
                </a:lnTo>
                <a:lnTo>
                  <a:pt x="3638637" y="2627389"/>
                </a:lnTo>
                <a:lnTo>
                  <a:pt x="3643999" y="2696598"/>
                </a:lnTo>
                <a:lnTo>
                  <a:pt x="3646643" y="2747069"/>
                </a:lnTo>
                <a:lnTo>
                  <a:pt x="3647351" y="2774035"/>
                </a:lnTo>
                <a:lnTo>
                  <a:pt x="3643518" y="2874382"/>
                </a:lnTo>
                <a:lnTo>
                  <a:pt x="3632066" y="2976705"/>
                </a:lnTo>
                <a:lnTo>
                  <a:pt x="3613061" y="3080234"/>
                </a:lnTo>
                <a:lnTo>
                  <a:pt x="3586569" y="3184199"/>
                </a:lnTo>
                <a:lnTo>
                  <a:pt x="3552656" y="3287830"/>
                </a:lnTo>
                <a:lnTo>
                  <a:pt x="3511390" y="3390357"/>
                </a:lnTo>
                <a:lnTo>
                  <a:pt x="3462836" y="3491009"/>
                </a:lnTo>
                <a:lnTo>
                  <a:pt x="3407062" y="3589017"/>
                </a:lnTo>
                <a:lnTo>
                  <a:pt x="3344134" y="3683609"/>
                </a:lnTo>
                <a:lnTo>
                  <a:pt x="3274118" y="3774017"/>
                </a:lnTo>
                <a:lnTo>
                  <a:pt x="3197082" y="3859470"/>
                </a:lnTo>
                <a:lnTo>
                  <a:pt x="3113090" y="3939197"/>
                </a:lnTo>
                <a:lnTo>
                  <a:pt x="3022211" y="4012429"/>
                </a:lnTo>
                <a:lnTo>
                  <a:pt x="2924511" y="4078396"/>
                </a:lnTo>
                <a:lnTo>
                  <a:pt x="2820056" y="4136327"/>
                </a:lnTo>
                <a:lnTo>
                  <a:pt x="2708913" y="4185452"/>
                </a:lnTo>
                <a:lnTo>
                  <a:pt x="2591148" y="4225001"/>
                </a:lnTo>
                <a:lnTo>
                  <a:pt x="2466828" y="4254203"/>
                </a:lnTo>
                <a:lnTo>
                  <a:pt x="2336019" y="4272290"/>
                </a:lnTo>
                <a:lnTo>
                  <a:pt x="2198789" y="4278490"/>
                </a:lnTo>
                <a:lnTo>
                  <a:pt x="2026231" y="4270945"/>
                </a:lnTo>
                <a:lnTo>
                  <a:pt x="1864475" y="4249000"/>
                </a:lnTo>
                <a:lnTo>
                  <a:pt x="1713312" y="4213691"/>
                </a:lnTo>
                <a:lnTo>
                  <a:pt x="1572529" y="4166056"/>
                </a:lnTo>
                <a:lnTo>
                  <a:pt x="1441915" y="4107130"/>
                </a:lnTo>
                <a:lnTo>
                  <a:pt x="1321258" y="4037950"/>
                </a:lnTo>
                <a:lnTo>
                  <a:pt x="1210349" y="3959552"/>
                </a:lnTo>
                <a:lnTo>
                  <a:pt x="1108974" y="3872972"/>
                </a:lnTo>
                <a:lnTo>
                  <a:pt x="1016924" y="3779247"/>
                </a:lnTo>
                <a:lnTo>
                  <a:pt x="933986" y="3679413"/>
                </a:lnTo>
                <a:lnTo>
                  <a:pt x="859950" y="3574507"/>
                </a:lnTo>
                <a:lnTo>
                  <a:pt x="794604" y="3465564"/>
                </a:lnTo>
                <a:lnTo>
                  <a:pt x="737737" y="3353622"/>
                </a:lnTo>
                <a:lnTo>
                  <a:pt x="689138" y="3239716"/>
                </a:lnTo>
                <a:lnTo>
                  <a:pt x="648595" y="3124883"/>
                </a:lnTo>
                <a:lnTo>
                  <a:pt x="615897" y="3010159"/>
                </a:lnTo>
                <a:lnTo>
                  <a:pt x="590833" y="2896581"/>
                </a:lnTo>
                <a:lnTo>
                  <a:pt x="573192" y="2785185"/>
                </a:lnTo>
                <a:lnTo>
                  <a:pt x="562763" y="2677007"/>
                </a:lnTo>
                <a:lnTo>
                  <a:pt x="559333" y="2573083"/>
                </a:lnTo>
                <a:lnTo>
                  <a:pt x="563315" y="2437065"/>
                </a:lnTo>
                <a:lnTo>
                  <a:pt x="575742" y="2298243"/>
                </a:lnTo>
                <a:lnTo>
                  <a:pt x="597335" y="2157673"/>
                </a:lnTo>
                <a:lnTo>
                  <a:pt x="628814" y="2016413"/>
                </a:lnTo>
                <a:lnTo>
                  <a:pt x="670900" y="1875521"/>
                </a:lnTo>
                <a:lnTo>
                  <a:pt x="724313" y="1736054"/>
                </a:lnTo>
                <a:lnTo>
                  <a:pt x="789774" y="1599070"/>
                </a:lnTo>
                <a:lnTo>
                  <a:pt x="868003" y="1465627"/>
                </a:lnTo>
                <a:lnTo>
                  <a:pt x="959722" y="1336781"/>
                </a:lnTo>
                <a:lnTo>
                  <a:pt x="1065650" y="1213591"/>
                </a:lnTo>
                <a:lnTo>
                  <a:pt x="1186509" y="1097114"/>
                </a:lnTo>
                <a:lnTo>
                  <a:pt x="1323018" y="988408"/>
                </a:lnTo>
                <a:lnTo>
                  <a:pt x="1475899" y="888530"/>
                </a:lnTo>
                <a:lnTo>
                  <a:pt x="1645871" y="798538"/>
                </a:lnTo>
                <a:lnTo>
                  <a:pt x="1833656" y="719489"/>
                </a:lnTo>
                <a:lnTo>
                  <a:pt x="2039975" y="652441"/>
                </a:lnTo>
                <a:lnTo>
                  <a:pt x="2265547" y="598452"/>
                </a:lnTo>
                <a:lnTo>
                  <a:pt x="2511094" y="558579"/>
                </a:lnTo>
                <a:lnTo>
                  <a:pt x="2777335" y="533879"/>
                </a:lnTo>
                <a:lnTo>
                  <a:pt x="3064992" y="525411"/>
                </a:lnTo>
                <a:lnTo>
                  <a:pt x="3158599" y="525328"/>
                </a:lnTo>
                <a:lnTo>
                  <a:pt x="3239399" y="525090"/>
                </a:lnTo>
                <a:lnTo>
                  <a:pt x="3308621" y="524714"/>
                </a:lnTo>
                <a:lnTo>
                  <a:pt x="3367494" y="524217"/>
                </a:lnTo>
                <a:lnTo>
                  <a:pt x="3417246" y="523617"/>
                </a:lnTo>
                <a:lnTo>
                  <a:pt x="3459108" y="522931"/>
                </a:lnTo>
                <a:lnTo>
                  <a:pt x="3494307" y="522176"/>
                </a:lnTo>
                <a:lnTo>
                  <a:pt x="3524073" y="521370"/>
                </a:lnTo>
                <a:lnTo>
                  <a:pt x="3549635" y="520529"/>
                </a:lnTo>
                <a:lnTo>
                  <a:pt x="3572222" y="519671"/>
                </a:lnTo>
                <a:lnTo>
                  <a:pt x="3593063" y="518813"/>
                </a:lnTo>
                <a:lnTo>
                  <a:pt x="3613386" y="517972"/>
                </a:lnTo>
                <a:lnTo>
                  <a:pt x="3634421" y="517165"/>
                </a:lnTo>
                <a:lnTo>
                  <a:pt x="3657397" y="516410"/>
                </a:lnTo>
                <a:lnTo>
                  <a:pt x="3683543" y="515724"/>
                </a:lnTo>
                <a:lnTo>
                  <a:pt x="3714087" y="515124"/>
                </a:lnTo>
                <a:lnTo>
                  <a:pt x="3750259" y="514628"/>
                </a:lnTo>
                <a:lnTo>
                  <a:pt x="3793287" y="514252"/>
                </a:lnTo>
                <a:lnTo>
                  <a:pt x="3844402" y="514014"/>
                </a:lnTo>
                <a:lnTo>
                  <a:pt x="3904830" y="513930"/>
                </a:lnTo>
                <a:lnTo>
                  <a:pt x="3928652" y="513088"/>
                </a:lnTo>
                <a:lnTo>
                  <a:pt x="3951607" y="510601"/>
                </a:lnTo>
                <a:lnTo>
                  <a:pt x="3973655" y="506532"/>
                </a:lnTo>
                <a:lnTo>
                  <a:pt x="3994759" y="500941"/>
                </a:lnTo>
                <a:lnTo>
                  <a:pt x="4014880" y="493890"/>
                </a:lnTo>
                <a:lnTo>
                  <a:pt x="4033981" y="485440"/>
                </a:lnTo>
                <a:lnTo>
                  <a:pt x="4052023" y="475652"/>
                </a:lnTo>
                <a:lnTo>
                  <a:pt x="4068967" y="464588"/>
                </a:lnTo>
                <a:lnTo>
                  <a:pt x="4084775" y="452308"/>
                </a:lnTo>
                <a:lnTo>
                  <a:pt x="4099410" y="438875"/>
                </a:lnTo>
                <a:lnTo>
                  <a:pt x="4112833" y="424349"/>
                </a:lnTo>
                <a:lnTo>
                  <a:pt x="4125005" y="408792"/>
                </a:lnTo>
                <a:lnTo>
                  <a:pt x="4135889" y="392264"/>
                </a:lnTo>
                <a:lnTo>
                  <a:pt x="4145445" y="374828"/>
                </a:lnTo>
                <a:lnTo>
                  <a:pt x="4153636" y="356545"/>
                </a:lnTo>
                <a:lnTo>
                  <a:pt x="4160424" y="337475"/>
                </a:lnTo>
                <a:lnTo>
                  <a:pt x="4165770" y="317680"/>
                </a:lnTo>
                <a:lnTo>
                  <a:pt x="4169636" y="297221"/>
                </a:lnTo>
                <a:lnTo>
                  <a:pt x="4171984" y="276160"/>
                </a:lnTo>
                <a:lnTo>
                  <a:pt x="4172775" y="254558"/>
                </a:lnTo>
                <a:lnTo>
                  <a:pt x="4172368" y="235108"/>
                </a:lnTo>
                <a:lnTo>
                  <a:pt x="4171098" y="215989"/>
                </a:lnTo>
                <a:lnTo>
                  <a:pt x="4168895" y="197275"/>
                </a:lnTo>
                <a:lnTo>
                  <a:pt x="4165687" y="179037"/>
                </a:lnTo>
                <a:lnTo>
                  <a:pt x="4161402" y="161347"/>
                </a:lnTo>
                <a:lnTo>
                  <a:pt x="4155970" y="144277"/>
                </a:lnTo>
                <a:lnTo>
                  <a:pt x="4149319" y="127900"/>
                </a:lnTo>
                <a:lnTo>
                  <a:pt x="4141378" y="112286"/>
                </a:lnTo>
                <a:lnTo>
                  <a:pt x="4132076" y="97507"/>
                </a:lnTo>
                <a:lnTo>
                  <a:pt x="4121340" y="83637"/>
                </a:lnTo>
                <a:lnTo>
                  <a:pt x="4109100" y="70746"/>
                </a:lnTo>
                <a:lnTo>
                  <a:pt x="4095285" y="58907"/>
                </a:lnTo>
                <a:lnTo>
                  <a:pt x="4079823" y="48191"/>
                </a:lnTo>
                <a:lnTo>
                  <a:pt x="4062643" y="38671"/>
                </a:lnTo>
                <a:lnTo>
                  <a:pt x="4043673" y="30418"/>
                </a:lnTo>
                <a:lnTo>
                  <a:pt x="4022843" y="23504"/>
                </a:lnTo>
                <a:lnTo>
                  <a:pt x="4000080" y="18002"/>
                </a:lnTo>
                <a:lnTo>
                  <a:pt x="3975314" y="13982"/>
                </a:lnTo>
                <a:lnTo>
                  <a:pt x="3948473" y="11518"/>
                </a:lnTo>
                <a:lnTo>
                  <a:pt x="3919486" y="10680"/>
                </a:lnTo>
                <a:lnTo>
                  <a:pt x="3873512" y="10603"/>
                </a:lnTo>
                <a:lnTo>
                  <a:pt x="3823949" y="10381"/>
                </a:lnTo>
                <a:lnTo>
                  <a:pt x="3771089" y="10031"/>
                </a:lnTo>
                <a:lnTo>
                  <a:pt x="3715223" y="9569"/>
                </a:lnTo>
                <a:lnTo>
                  <a:pt x="3656644" y="9011"/>
                </a:lnTo>
                <a:lnTo>
                  <a:pt x="3595643" y="8373"/>
                </a:lnTo>
                <a:lnTo>
                  <a:pt x="3532514" y="7671"/>
                </a:lnTo>
                <a:lnTo>
                  <a:pt x="3467547" y="6921"/>
                </a:lnTo>
                <a:lnTo>
                  <a:pt x="3401035" y="6138"/>
                </a:lnTo>
                <a:lnTo>
                  <a:pt x="3333270" y="5340"/>
                </a:lnTo>
                <a:lnTo>
                  <a:pt x="3264544" y="4541"/>
                </a:lnTo>
                <a:lnTo>
                  <a:pt x="3195149" y="3759"/>
                </a:lnTo>
                <a:lnTo>
                  <a:pt x="3125377" y="3009"/>
                </a:lnTo>
                <a:lnTo>
                  <a:pt x="3055520" y="2307"/>
                </a:lnTo>
                <a:lnTo>
                  <a:pt x="2985870" y="1668"/>
                </a:lnTo>
                <a:lnTo>
                  <a:pt x="2916719" y="1110"/>
                </a:lnTo>
                <a:lnTo>
                  <a:pt x="2848359" y="648"/>
                </a:lnTo>
                <a:lnTo>
                  <a:pt x="2781082" y="299"/>
                </a:lnTo>
                <a:lnTo>
                  <a:pt x="2715181" y="77"/>
                </a:lnTo>
                <a:lnTo>
                  <a:pt x="2650947" y="0"/>
                </a:lnTo>
                <a:lnTo>
                  <a:pt x="2456087" y="7088"/>
                </a:lnTo>
                <a:lnTo>
                  <a:pt x="2261444" y="28199"/>
                </a:lnTo>
                <a:lnTo>
                  <a:pt x="2068074" y="63097"/>
                </a:lnTo>
                <a:lnTo>
                  <a:pt x="1877034" y="111550"/>
                </a:lnTo>
                <a:lnTo>
                  <a:pt x="1689382" y="173324"/>
                </a:lnTo>
                <a:lnTo>
                  <a:pt x="1506175" y="248186"/>
                </a:lnTo>
                <a:lnTo>
                  <a:pt x="1328469" y="335901"/>
                </a:lnTo>
                <a:lnTo>
                  <a:pt x="1157323" y="436236"/>
                </a:lnTo>
                <a:lnTo>
                  <a:pt x="993793" y="548958"/>
                </a:lnTo>
                <a:lnTo>
                  <a:pt x="838936" y="673833"/>
                </a:lnTo>
                <a:lnTo>
                  <a:pt x="693810" y="810627"/>
                </a:lnTo>
                <a:lnTo>
                  <a:pt x="559472" y="959107"/>
                </a:lnTo>
                <a:lnTo>
                  <a:pt x="436980" y="1119040"/>
                </a:lnTo>
                <a:lnTo>
                  <a:pt x="327389" y="1290190"/>
                </a:lnTo>
                <a:lnTo>
                  <a:pt x="231759" y="1472326"/>
                </a:lnTo>
                <a:lnTo>
                  <a:pt x="151145" y="1665214"/>
                </a:lnTo>
                <a:lnTo>
                  <a:pt x="86604" y="1868619"/>
                </a:lnTo>
                <a:lnTo>
                  <a:pt x="39195" y="2082308"/>
                </a:lnTo>
                <a:lnTo>
                  <a:pt x="9975" y="2306049"/>
                </a:lnTo>
                <a:lnTo>
                  <a:pt x="0" y="2539606"/>
                </a:lnTo>
                <a:lnTo>
                  <a:pt x="7003" y="2749673"/>
                </a:lnTo>
                <a:lnTo>
                  <a:pt x="27666" y="2951887"/>
                </a:lnTo>
                <a:lnTo>
                  <a:pt x="61470" y="3145930"/>
                </a:lnTo>
                <a:lnTo>
                  <a:pt x="107894" y="3331487"/>
                </a:lnTo>
                <a:lnTo>
                  <a:pt x="166418" y="3508244"/>
                </a:lnTo>
                <a:lnTo>
                  <a:pt x="236522" y="3675884"/>
                </a:lnTo>
                <a:lnTo>
                  <a:pt x="317686" y="3834091"/>
                </a:lnTo>
                <a:lnTo>
                  <a:pt x="409391" y="3982551"/>
                </a:lnTo>
                <a:lnTo>
                  <a:pt x="511116" y="4120948"/>
                </a:lnTo>
                <a:lnTo>
                  <a:pt x="622341" y="4248965"/>
                </a:lnTo>
                <a:lnTo>
                  <a:pt x="742546" y="4366289"/>
                </a:lnTo>
                <a:lnTo>
                  <a:pt x="871212" y="4472602"/>
                </a:lnTo>
                <a:lnTo>
                  <a:pt x="1007819" y="4567589"/>
                </a:lnTo>
                <a:lnTo>
                  <a:pt x="1151846" y="4650935"/>
                </a:lnTo>
                <a:lnTo>
                  <a:pt x="1302773" y="4722325"/>
                </a:lnTo>
                <a:lnTo>
                  <a:pt x="1460081" y="4781442"/>
                </a:lnTo>
                <a:lnTo>
                  <a:pt x="1623249" y="4827972"/>
                </a:lnTo>
                <a:lnTo>
                  <a:pt x="1791758" y="4861598"/>
                </a:lnTo>
                <a:lnTo>
                  <a:pt x="1965088" y="4882005"/>
                </a:lnTo>
                <a:lnTo>
                  <a:pt x="2142718" y="4888877"/>
                </a:lnTo>
                <a:lnTo>
                  <a:pt x="2234076" y="4887092"/>
                </a:lnTo>
                <a:lnTo>
                  <a:pt x="2323992" y="4881794"/>
                </a:lnTo>
                <a:lnTo>
                  <a:pt x="2412401" y="4873074"/>
                </a:lnTo>
                <a:lnTo>
                  <a:pt x="2499243" y="4861022"/>
                </a:lnTo>
                <a:lnTo>
                  <a:pt x="2584456" y="4845726"/>
                </a:lnTo>
                <a:lnTo>
                  <a:pt x="2667976" y="4827276"/>
                </a:lnTo>
                <a:lnTo>
                  <a:pt x="2749742" y="4805762"/>
                </a:lnTo>
                <a:lnTo>
                  <a:pt x="2829692" y="4781272"/>
                </a:lnTo>
                <a:lnTo>
                  <a:pt x="2907763" y="4753897"/>
                </a:lnTo>
                <a:lnTo>
                  <a:pt x="2983893" y="4723726"/>
                </a:lnTo>
                <a:lnTo>
                  <a:pt x="3058020" y="4690849"/>
                </a:lnTo>
                <a:lnTo>
                  <a:pt x="3130082" y="4655354"/>
                </a:lnTo>
                <a:lnTo>
                  <a:pt x="3200016" y="4617332"/>
                </a:lnTo>
                <a:lnTo>
                  <a:pt x="3267760" y="4576871"/>
                </a:lnTo>
                <a:lnTo>
                  <a:pt x="3333253" y="4534061"/>
                </a:lnTo>
                <a:lnTo>
                  <a:pt x="3396431" y="4488993"/>
                </a:lnTo>
                <a:lnTo>
                  <a:pt x="3457233" y="4441754"/>
                </a:lnTo>
                <a:lnTo>
                  <a:pt x="3515596" y="4392435"/>
                </a:lnTo>
                <a:lnTo>
                  <a:pt x="3571458" y="4341125"/>
                </a:lnTo>
                <a:lnTo>
                  <a:pt x="3624757" y="4287913"/>
                </a:lnTo>
                <a:lnTo>
                  <a:pt x="3639854" y="5849998"/>
                </a:lnTo>
                <a:lnTo>
                  <a:pt x="4177712" y="5849998"/>
                </a:lnTo>
                <a:lnTo>
                  <a:pt x="4178397" y="5731889"/>
                </a:lnTo>
                <a:close/>
              </a:path>
            </a:pathLst>
          </a:custGeom>
          <a:solidFill>
            <a:srgbClr val="FFFFFF">
              <a:alpha val="12157"/>
            </a:srgbClr>
          </a:solidFill>
        </p:spPr>
        <p:txBody>
          <a:bodyPr wrap="square" lIns="0" tIns="0" rIns="0" bIns="0" rtlCol="0">
            <a:noAutofit/>
          </a:bodyPr>
          <a:lstStyle/>
          <a:p>
            <a:endParaRPr/>
          </a:p>
        </p:txBody>
      </p:sp>
    </p:spTree>
    <p:extLst>
      <p:ext uri="{BB962C8B-B14F-4D97-AF65-F5344CB8AC3E}">
        <p14:creationId xmlns:p14="http://schemas.microsoft.com/office/powerpoint/2010/main" val="10792570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2115948-4e12-43c6-bbe4-127ca8e7c1e5">
      <Terms xmlns="http://schemas.microsoft.com/office/infopath/2007/PartnerControls"/>
    </lcf76f155ced4ddcb4097134ff3c332f>
    <TaxCatchAll xmlns="599989b1-9348-4339-83e7-d50491ef183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0732D858D62FC42A47AE0EC3C7DD843" ma:contentTypeVersion="13" ma:contentTypeDescription="Create a new document." ma:contentTypeScope="" ma:versionID="2bd7f75bafd8f17b5a650f9c6dde68a6">
  <xsd:schema xmlns:xsd="http://www.w3.org/2001/XMLSchema" xmlns:xs="http://www.w3.org/2001/XMLSchema" xmlns:p="http://schemas.microsoft.com/office/2006/metadata/properties" xmlns:ns2="c2115948-4e12-43c6-bbe4-127ca8e7c1e5" xmlns:ns3="599989b1-9348-4339-83e7-d50491ef183d" targetNamespace="http://schemas.microsoft.com/office/2006/metadata/properties" ma:root="true" ma:fieldsID="e9cb33aad54c9a54a40938f948982a88" ns2:_="" ns3:_="">
    <xsd:import namespace="c2115948-4e12-43c6-bbe4-127ca8e7c1e5"/>
    <xsd:import namespace="599989b1-9348-4339-83e7-d50491ef183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Locatio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115948-4e12-43c6-bbe4-127ca8e7c1e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Location" ma:index="13" nillable="true" ma:displayName="Location" ma:indexed="true"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c53b8aaa-70fe-40b6-b2c1-aa57d8efd6fc"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99989b1-9348-4339-83e7-d50491ef183d"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5084f9f6-3fb2-4550-86fa-d91032d21ef0}" ma:internalName="TaxCatchAll" ma:showField="CatchAllData" ma:web="599989b1-9348-4339-83e7-d50491ef183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C119765-493A-4F96-B446-B6B8DDCB7C65}">
  <ds:schemaRefs>
    <ds:schemaRef ds:uri="http://schemas.microsoft.com/office/2006/metadata/properties"/>
    <ds:schemaRef ds:uri="http://schemas.microsoft.com/office/infopath/2007/PartnerControls"/>
    <ds:schemaRef ds:uri="c2115948-4e12-43c6-bbe4-127ca8e7c1e5"/>
    <ds:schemaRef ds:uri="599989b1-9348-4339-83e7-d50491ef183d"/>
  </ds:schemaRefs>
</ds:datastoreItem>
</file>

<file path=customXml/itemProps2.xml><?xml version="1.0" encoding="utf-8"?>
<ds:datastoreItem xmlns:ds="http://schemas.openxmlformats.org/officeDocument/2006/customXml" ds:itemID="{E8D69B3E-89E4-4189-BB19-C92BB43390AC}">
  <ds:schemaRefs>
    <ds:schemaRef ds:uri="http://schemas.microsoft.com/sharepoint/v3/contenttype/forms"/>
  </ds:schemaRefs>
</ds:datastoreItem>
</file>

<file path=customXml/itemProps3.xml><?xml version="1.0" encoding="utf-8"?>
<ds:datastoreItem xmlns:ds="http://schemas.openxmlformats.org/officeDocument/2006/customXml" ds:itemID="{23274D82-2885-4C1E-A5A2-A0235B9821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115948-4e12-43c6-bbe4-127ca8e7c1e5"/>
    <ds:schemaRef ds:uri="599989b1-9348-4339-83e7-d50491ef183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620</Words>
  <Application>Microsoft Office PowerPoint</Application>
  <PresentationFormat>Custom</PresentationFormat>
  <Paragraphs>45</Paragraphs>
  <Slides>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Roboto</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Mikolaj</dc:creator>
  <cp:lastModifiedBy>Courtney Sneddon</cp:lastModifiedBy>
  <cp:revision>12</cp:revision>
  <dcterms:modified xsi:type="dcterms:W3CDTF">2024-12-20T16:02:15Z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0x01010000732D858D62FC42A47AE0EC3C7DD843</vt:lpwstr>
  </property>
  <property fmtid="{D5CDD505-2E9C-101B-9397-08002B2CF9AE}" pid="3" name="Order">
    <vt:r8>72900</vt:r8>
  </property>
  <property fmtid="{D5CDD505-2E9C-101B-9397-08002B2CF9AE}" pid="4" name="MediaServiceImageTags">
    <vt:lpwstr/>
  </property>
</Properties>
</file>